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  <p:sldMasterId id="2147483651" r:id="rId5"/>
    <p:sldMasterId id="2147483654" r:id="rId6"/>
  </p:sldMasterIdLst>
  <p:notesMasterIdLst>
    <p:notesMasterId r:id="rId24"/>
  </p:notesMasterIdLst>
  <p:handoutMasterIdLst>
    <p:handoutMasterId r:id="rId25"/>
  </p:handoutMasterIdLst>
  <p:sldIdLst>
    <p:sldId id="256" r:id="rId7"/>
    <p:sldId id="298" r:id="rId8"/>
    <p:sldId id="282" r:id="rId9"/>
    <p:sldId id="313" r:id="rId10"/>
    <p:sldId id="306" r:id="rId11"/>
    <p:sldId id="307" r:id="rId12"/>
    <p:sldId id="311" r:id="rId13"/>
    <p:sldId id="310" r:id="rId14"/>
    <p:sldId id="312" r:id="rId15"/>
    <p:sldId id="300" r:id="rId16"/>
    <p:sldId id="267" r:id="rId17"/>
    <p:sldId id="297" r:id="rId18"/>
    <p:sldId id="316" r:id="rId19"/>
    <p:sldId id="315" r:id="rId20"/>
    <p:sldId id="302" r:id="rId21"/>
    <p:sldId id="314" r:id="rId22"/>
    <p:sldId id="29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A0DA"/>
    <a:srgbClr val="5CD3FF"/>
    <a:srgbClr val="8CDFFE"/>
    <a:srgbClr val="40E2FD"/>
    <a:srgbClr val="C6EFFE"/>
    <a:srgbClr val="02A1BB"/>
    <a:srgbClr val="FFFF30"/>
    <a:srgbClr val="53D0FD"/>
    <a:srgbClr val="182445"/>
    <a:srgbClr val="F2B9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5044" autoAdjust="0"/>
  </p:normalViewPr>
  <p:slideViewPr>
    <p:cSldViewPr snapToGrid="0" showGuides="1">
      <p:cViewPr varScale="1">
        <p:scale>
          <a:sx n="78" d="100"/>
          <a:sy n="78" d="100"/>
        </p:scale>
        <p:origin x="912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1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E04763-3576-4D99-AF8D-375E04BFF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10DE7-1E65-458C-8CBB-7BCDA21D5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03AB-0A01-4843-AD47-5DF1DACE97D8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95122-512F-4D54-95C9-959EC351C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526D-3CA0-4248-B080-FE5C1C14F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D5A2-CF7B-4AD1-9BB3-B77B1082CD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64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CA5AA-5280-44AF-9F82-DBE463BFFD0E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5007A9-F549-4F20-8915-F7E7DBEDB8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867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0" name="Google Shape;3610;g238ffd010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1" name="Google Shape;3611;g238ffd010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474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0198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7589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f8cf4f0f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1" name="Google Shape;4701;gf8cf4f0f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9035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" name="Google Shape;4700;gf8cf4f0f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1" name="Google Shape;4701;gf8cf4f0f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6320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8" name="Google Shape;5048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7" name="Google Shape;3687;g13e65845f0e_1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8" name="Google Shape;3688;g13e65845f0e_1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354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0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931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648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387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8" name="Google Shape;3858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007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7517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7BE899D-513D-4C27-A9E2-321F039EB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77017" y="2093972"/>
            <a:ext cx="3501178" cy="24172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BACAB-EB78-4543-B989-D3BC75529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654111"/>
            <a:ext cx="1950489" cy="3074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AAF3A-1D51-4FA8-A8FF-C59E01A9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0349" y="4654111"/>
            <a:ext cx="1950489" cy="30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ACF6D-C44D-4DE2-8C24-CB45CB91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0699" y="4654111"/>
            <a:ext cx="1950489" cy="307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4C33C-7989-4578-954F-66BCDA00D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51049" y="4654111"/>
            <a:ext cx="1950489" cy="307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CDE613-4601-4ABE-8A7A-DF0B9692B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01398" y="4654111"/>
            <a:ext cx="1950489" cy="307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7780B-C597-445C-9354-A2D40C5D8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51747" y="4654111"/>
            <a:ext cx="1940253" cy="3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79D1E-2F4F-49D0-A4EF-531E626D5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656" y="2824340"/>
            <a:ext cx="3221899" cy="464764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3200" b="1" cap="all" spc="300" baseline="0">
                <a:solidFill>
                  <a:schemeClr val="accent6">
                    <a:lumMod val="20000"/>
                    <a:lumOff val="8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64" name="Picture Placeholder 2">
            <a:extLst>
              <a:ext uri="{FF2B5EF4-FFF2-40B4-BE49-F238E27FC236}">
                <a16:creationId xmlns:a16="http://schemas.microsoft.com/office/drawing/2014/main" id="{48839356-8057-4293-B251-18B65F1328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62064" cy="1951038"/>
          </a:xfrm>
          <a:solidFill>
            <a:srgbClr val="090F27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08F9B2-31F1-4600-BE91-6AE360A62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22232" y="3388081"/>
            <a:ext cx="1988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2D1A463-E730-42D7-A341-D06435D5FFC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226562" y="0"/>
            <a:ext cx="6162601" cy="195103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71D4915-FBB1-4385-AABD-83E1B51CC05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553661" y="0"/>
            <a:ext cx="3638339" cy="1951038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5EE37953-8DD9-4C78-8318-39364E5F369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2093972"/>
            <a:ext cx="5696874" cy="241720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F3A3AD31-E1AD-4D4A-8F68-202D4D9130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5561" y="3487059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24128A4-9C3B-4876-A9DF-1ABF664C7FB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558338" y="2093972"/>
            <a:ext cx="2633661" cy="1121394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9FFE4A0-9394-4910-8306-628B384842F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558338" y="3389781"/>
            <a:ext cx="2633662" cy="112139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746FBDA-76F3-4096-BF03-20AEA4705623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0" y="5138631"/>
            <a:ext cx="3634995" cy="171966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E33F414F-5877-4BA0-BFC3-4B88EE49C4B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799794" y="5138631"/>
            <a:ext cx="6162601" cy="1719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7206AA2-E6CF-46C6-81A2-58201390D11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127194" y="5138631"/>
            <a:ext cx="2064806" cy="1719664"/>
          </a:xfrm>
          <a:solidFill>
            <a:schemeClr val="accent3"/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07288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53D4571-8E49-4E22-A61C-B7AD5A72C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3625"/>
            <a:ext cx="3986097" cy="2168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BCFD27-1FE5-4704-BB9B-E7D380C47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98749" y="3489477"/>
            <a:ext cx="19885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0B9152-DBB9-4441-9AE5-E59CC2A09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564" y="3023255"/>
            <a:ext cx="3374968" cy="42829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2400" b="1" cap="all" spc="3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6EA06CEA-B916-472E-8039-9B737A8A17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9525" y="-1"/>
            <a:ext cx="3984625" cy="2196726"/>
          </a:xfrm>
          <a:custGeom>
            <a:avLst/>
            <a:gdLst>
              <a:gd name="connsiteX0" fmla="*/ 0 w 3984625"/>
              <a:gd name="connsiteY0" fmla="*/ 0 h 2196726"/>
              <a:gd name="connsiteX1" fmla="*/ 3984625 w 3984625"/>
              <a:gd name="connsiteY1" fmla="*/ 0 h 2196726"/>
              <a:gd name="connsiteX2" fmla="*/ 3984625 w 3984625"/>
              <a:gd name="connsiteY2" fmla="*/ 2196726 h 2196726"/>
              <a:gd name="connsiteX3" fmla="*/ 3031457 w 3984625"/>
              <a:gd name="connsiteY3" fmla="*/ 2196726 h 2196726"/>
              <a:gd name="connsiteX4" fmla="*/ 3023754 w 3984625"/>
              <a:gd name="connsiteY4" fmla="*/ 2120311 h 2196726"/>
              <a:gd name="connsiteX5" fmla="*/ 2584801 w 3984625"/>
              <a:gd name="connsiteY5" fmla="*/ 1762554 h 2196726"/>
              <a:gd name="connsiteX6" fmla="*/ 2145848 w 3984625"/>
              <a:gd name="connsiteY6" fmla="*/ 2120311 h 2196726"/>
              <a:gd name="connsiteX7" fmla="*/ 2138145 w 3984625"/>
              <a:gd name="connsiteY7" fmla="*/ 2196726 h 2196726"/>
              <a:gd name="connsiteX8" fmla="*/ 1859223 w 3984625"/>
              <a:gd name="connsiteY8" fmla="*/ 2196726 h 2196726"/>
              <a:gd name="connsiteX9" fmla="*/ 1851520 w 3984625"/>
              <a:gd name="connsiteY9" fmla="*/ 2120311 h 2196726"/>
              <a:gd name="connsiteX10" fmla="*/ 1412567 w 3984625"/>
              <a:gd name="connsiteY10" fmla="*/ 1762554 h 2196726"/>
              <a:gd name="connsiteX11" fmla="*/ 973614 w 3984625"/>
              <a:gd name="connsiteY11" fmla="*/ 2120311 h 2196726"/>
              <a:gd name="connsiteX12" fmla="*/ 965911 w 3984625"/>
              <a:gd name="connsiteY12" fmla="*/ 2196726 h 2196726"/>
              <a:gd name="connsiteX13" fmla="*/ 0 w 3984625"/>
              <a:gd name="connsiteY13" fmla="*/ 2196726 h 21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6726">
                <a:moveTo>
                  <a:pt x="0" y="0"/>
                </a:moveTo>
                <a:lnTo>
                  <a:pt x="3984625" y="0"/>
                </a:lnTo>
                <a:lnTo>
                  <a:pt x="3984625" y="2196726"/>
                </a:lnTo>
                <a:lnTo>
                  <a:pt x="3031457" y="2196726"/>
                </a:lnTo>
                <a:lnTo>
                  <a:pt x="3023754" y="2120311"/>
                </a:lnTo>
                <a:cubicBezTo>
                  <a:pt x="2981975" y="1916140"/>
                  <a:pt x="2801323" y="1762554"/>
                  <a:pt x="2584801" y="1762554"/>
                </a:cubicBezTo>
                <a:cubicBezTo>
                  <a:pt x="2368279" y="1762554"/>
                  <a:pt x="2187628" y="1916140"/>
                  <a:pt x="2145848" y="2120311"/>
                </a:cubicBezTo>
                <a:lnTo>
                  <a:pt x="2138145" y="2196726"/>
                </a:lnTo>
                <a:lnTo>
                  <a:pt x="1859223" y="2196726"/>
                </a:lnTo>
                <a:lnTo>
                  <a:pt x="1851520" y="2120311"/>
                </a:lnTo>
                <a:cubicBezTo>
                  <a:pt x="1809741" y="1916140"/>
                  <a:pt x="1629089" y="1762554"/>
                  <a:pt x="1412567" y="1762554"/>
                </a:cubicBezTo>
                <a:cubicBezTo>
                  <a:pt x="1196045" y="1762554"/>
                  <a:pt x="1015394" y="1916140"/>
                  <a:pt x="973614" y="2120311"/>
                </a:cubicBezTo>
                <a:lnTo>
                  <a:pt x="965911" y="2196726"/>
                </a:lnTo>
                <a:lnTo>
                  <a:pt x="0" y="219672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79EBEAFA-C01E-444B-8231-0E9FC1012F4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097073" y="-1"/>
            <a:ext cx="3984625" cy="2201863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CD427CC7-DB40-435D-BDC7-38FF6A4937D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16144" y="-1"/>
            <a:ext cx="3975856" cy="2196184"/>
          </a:xfrm>
          <a:custGeom>
            <a:avLst/>
            <a:gdLst>
              <a:gd name="connsiteX0" fmla="*/ 0 w 3975856"/>
              <a:gd name="connsiteY0" fmla="*/ 0 h 2196184"/>
              <a:gd name="connsiteX1" fmla="*/ 3975856 w 3975856"/>
              <a:gd name="connsiteY1" fmla="*/ 0 h 2196184"/>
              <a:gd name="connsiteX2" fmla="*/ 3975856 w 3975856"/>
              <a:gd name="connsiteY2" fmla="*/ 2196184 h 2196184"/>
              <a:gd name="connsiteX3" fmla="*/ 3002154 w 3975856"/>
              <a:gd name="connsiteY3" fmla="*/ 2196184 h 2196184"/>
              <a:gd name="connsiteX4" fmla="*/ 2994622 w 3975856"/>
              <a:gd name="connsiteY4" fmla="*/ 2121465 h 2196184"/>
              <a:gd name="connsiteX5" fmla="*/ 2555669 w 3975856"/>
              <a:gd name="connsiteY5" fmla="*/ 1763708 h 2196184"/>
              <a:gd name="connsiteX6" fmla="*/ 2116716 w 3975856"/>
              <a:gd name="connsiteY6" fmla="*/ 2121465 h 2196184"/>
              <a:gd name="connsiteX7" fmla="*/ 2109184 w 3975856"/>
              <a:gd name="connsiteY7" fmla="*/ 2196184 h 2196184"/>
              <a:gd name="connsiteX8" fmla="*/ 1836772 w 3975856"/>
              <a:gd name="connsiteY8" fmla="*/ 2196184 h 2196184"/>
              <a:gd name="connsiteX9" fmla="*/ 1830008 w 3975856"/>
              <a:gd name="connsiteY9" fmla="*/ 2129085 h 2196184"/>
              <a:gd name="connsiteX10" fmla="*/ 1391055 w 3975856"/>
              <a:gd name="connsiteY10" fmla="*/ 1771328 h 2196184"/>
              <a:gd name="connsiteX11" fmla="*/ 952102 w 3975856"/>
              <a:gd name="connsiteY11" fmla="*/ 2129085 h 2196184"/>
              <a:gd name="connsiteX12" fmla="*/ 945338 w 3975856"/>
              <a:gd name="connsiteY12" fmla="*/ 2196184 h 2196184"/>
              <a:gd name="connsiteX13" fmla="*/ 0 w 3975856"/>
              <a:gd name="connsiteY13" fmla="*/ 2196184 h 219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6" h="2196184">
                <a:moveTo>
                  <a:pt x="0" y="0"/>
                </a:moveTo>
                <a:lnTo>
                  <a:pt x="3975856" y="0"/>
                </a:lnTo>
                <a:lnTo>
                  <a:pt x="3975856" y="2196184"/>
                </a:lnTo>
                <a:lnTo>
                  <a:pt x="3002154" y="2196184"/>
                </a:lnTo>
                <a:lnTo>
                  <a:pt x="2994622" y="2121465"/>
                </a:lnTo>
                <a:cubicBezTo>
                  <a:pt x="2952842" y="1917294"/>
                  <a:pt x="2772191" y="1763708"/>
                  <a:pt x="2555669" y="1763708"/>
                </a:cubicBezTo>
                <a:cubicBezTo>
                  <a:pt x="2339147" y="1763708"/>
                  <a:pt x="2158496" y="1917294"/>
                  <a:pt x="2116716" y="2121465"/>
                </a:cubicBezTo>
                <a:lnTo>
                  <a:pt x="2109184" y="2196184"/>
                </a:lnTo>
                <a:lnTo>
                  <a:pt x="1836772" y="2196184"/>
                </a:lnTo>
                <a:lnTo>
                  <a:pt x="1830008" y="2129085"/>
                </a:lnTo>
                <a:cubicBezTo>
                  <a:pt x="1788228" y="1924914"/>
                  <a:pt x="1607577" y="1771328"/>
                  <a:pt x="1391055" y="1771328"/>
                </a:cubicBezTo>
                <a:cubicBezTo>
                  <a:pt x="1174533" y="1771328"/>
                  <a:pt x="993882" y="1924914"/>
                  <a:pt x="952102" y="2129085"/>
                </a:cubicBezTo>
                <a:lnTo>
                  <a:pt x="945338" y="2196184"/>
                </a:lnTo>
                <a:lnTo>
                  <a:pt x="0" y="2196184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FA977322-F3B8-43C7-BFA0-44924F526B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436" y="3588455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F82416D7-8D0C-455C-8222-0B805DFF915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097073" y="2333625"/>
            <a:ext cx="3991240" cy="2168643"/>
          </a:xfrm>
          <a:custGeom>
            <a:avLst/>
            <a:gdLst>
              <a:gd name="connsiteX0" fmla="*/ 0 w 3991240"/>
              <a:gd name="connsiteY0" fmla="*/ 0 h 2168643"/>
              <a:gd name="connsiteX1" fmla="*/ 3991240 w 3991240"/>
              <a:gd name="connsiteY1" fmla="*/ 0 h 2168643"/>
              <a:gd name="connsiteX2" fmla="*/ 3991240 w 3991240"/>
              <a:gd name="connsiteY2" fmla="*/ 2168643 h 2168643"/>
              <a:gd name="connsiteX3" fmla="*/ 3021253 w 3991240"/>
              <a:gd name="connsiteY3" fmla="*/ 2168643 h 2168643"/>
              <a:gd name="connsiteX4" fmla="*/ 3020906 w 3991240"/>
              <a:gd name="connsiteY4" fmla="*/ 2165202 h 2168643"/>
              <a:gd name="connsiteX5" fmla="*/ 2581953 w 3991240"/>
              <a:gd name="connsiteY5" fmla="*/ 1807445 h 2168643"/>
              <a:gd name="connsiteX6" fmla="*/ 2143000 w 3991240"/>
              <a:gd name="connsiteY6" fmla="*/ 2165202 h 2168643"/>
              <a:gd name="connsiteX7" fmla="*/ 2142653 w 3991240"/>
              <a:gd name="connsiteY7" fmla="*/ 2168643 h 2168643"/>
              <a:gd name="connsiteX8" fmla="*/ 1859179 w 3991240"/>
              <a:gd name="connsiteY8" fmla="*/ 2168643 h 2168643"/>
              <a:gd name="connsiteX9" fmla="*/ 1858832 w 3991240"/>
              <a:gd name="connsiteY9" fmla="*/ 2165202 h 2168643"/>
              <a:gd name="connsiteX10" fmla="*/ 1419879 w 3991240"/>
              <a:gd name="connsiteY10" fmla="*/ 1807445 h 2168643"/>
              <a:gd name="connsiteX11" fmla="*/ 980926 w 3991240"/>
              <a:gd name="connsiteY11" fmla="*/ 2165202 h 2168643"/>
              <a:gd name="connsiteX12" fmla="*/ 980579 w 3991240"/>
              <a:gd name="connsiteY12" fmla="*/ 2168643 h 2168643"/>
              <a:gd name="connsiteX13" fmla="*/ 0 w 3991240"/>
              <a:gd name="connsiteY13" fmla="*/ 2168643 h 21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1240" h="2168643">
                <a:moveTo>
                  <a:pt x="0" y="0"/>
                </a:moveTo>
                <a:lnTo>
                  <a:pt x="3991240" y="0"/>
                </a:lnTo>
                <a:lnTo>
                  <a:pt x="3991240" y="2168643"/>
                </a:lnTo>
                <a:lnTo>
                  <a:pt x="3021253" y="2168643"/>
                </a:lnTo>
                <a:lnTo>
                  <a:pt x="3020906" y="2165202"/>
                </a:lnTo>
                <a:cubicBezTo>
                  <a:pt x="2979127" y="1961031"/>
                  <a:pt x="2798475" y="1807445"/>
                  <a:pt x="2581953" y="1807445"/>
                </a:cubicBezTo>
                <a:cubicBezTo>
                  <a:pt x="2365431" y="1807445"/>
                  <a:pt x="2184780" y="1961031"/>
                  <a:pt x="2143000" y="2165202"/>
                </a:cubicBezTo>
                <a:lnTo>
                  <a:pt x="2142653" y="2168643"/>
                </a:lnTo>
                <a:lnTo>
                  <a:pt x="1859179" y="2168643"/>
                </a:lnTo>
                <a:lnTo>
                  <a:pt x="1858832" y="2165202"/>
                </a:lnTo>
                <a:cubicBezTo>
                  <a:pt x="1817053" y="1961031"/>
                  <a:pt x="1636402" y="1807445"/>
                  <a:pt x="1419879" y="1807445"/>
                </a:cubicBezTo>
                <a:cubicBezTo>
                  <a:pt x="1203357" y="1807445"/>
                  <a:pt x="1022706" y="1961031"/>
                  <a:pt x="980926" y="2165202"/>
                </a:cubicBezTo>
                <a:lnTo>
                  <a:pt x="980579" y="2168643"/>
                </a:lnTo>
                <a:lnTo>
                  <a:pt x="0" y="216864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ctr"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EC9EA677-7560-4A6B-ABF6-57209A0806A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16143" y="2333625"/>
            <a:ext cx="3975857" cy="1076325"/>
          </a:xfrm>
          <a:custGeom>
            <a:avLst/>
            <a:gdLst>
              <a:gd name="connsiteX0" fmla="*/ 0 w 3975857"/>
              <a:gd name="connsiteY0" fmla="*/ 0 h 1076325"/>
              <a:gd name="connsiteX1" fmla="*/ 965048 w 3975857"/>
              <a:gd name="connsiteY1" fmla="*/ 0 h 1076325"/>
              <a:gd name="connsiteX2" fmla="*/ 981555 w 3975857"/>
              <a:gd name="connsiteY2" fmla="*/ 53177 h 1076325"/>
              <a:gd name="connsiteX3" fmla="*/ 1394400 w 3975857"/>
              <a:gd name="connsiteY3" fmla="*/ 326829 h 1076325"/>
              <a:gd name="connsiteX4" fmla="*/ 1807246 w 3975857"/>
              <a:gd name="connsiteY4" fmla="*/ 53177 h 1076325"/>
              <a:gd name="connsiteX5" fmla="*/ 1823752 w 3975857"/>
              <a:gd name="connsiteY5" fmla="*/ 0 h 1076325"/>
              <a:gd name="connsiteX6" fmla="*/ 2130297 w 3975857"/>
              <a:gd name="connsiteY6" fmla="*/ 0 h 1076325"/>
              <a:gd name="connsiteX7" fmla="*/ 2146804 w 3975857"/>
              <a:gd name="connsiteY7" fmla="*/ 53177 h 1076325"/>
              <a:gd name="connsiteX8" fmla="*/ 2559649 w 3975857"/>
              <a:gd name="connsiteY8" fmla="*/ 326829 h 1076325"/>
              <a:gd name="connsiteX9" fmla="*/ 2972494 w 3975857"/>
              <a:gd name="connsiteY9" fmla="*/ 53177 h 1076325"/>
              <a:gd name="connsiteX10" fmla="*/ 2989001 w 3975857"/>
              <a:gd name="connsiteY10" fmla="*/ 0 h 1076325"/>
              <a:gd name="connsiteX11" fmla="*/ 3975857 w 3975857"/>
              <a:gd name="connsiteY11" fmla="*/ 0 h 1076325"/>
              <a:gd name="connsiteX12" fmla="*/ 3975857 w 3975857"/>
              <a:gd name="connsiteY12" fmla="*/ 1076325 h 1076325"/>
              <a:gd name="connsiteX13" fmla="*/ 0 w 3975857"/>
              <a:gd name="connsiteY13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7" h="1076325">
                <a:moveTo>
                  <a:pt x="0" y="0"/>
                </a:moveTo>
                <a:lnTo>
                  <a:pt x="965048" y="0"/>
                </a:lnTo>
                <a:lnTo>
                  <a:pt x="981555" y="53177"/>
                </a:lnTo>
                <a:cubicBezTo>
                  <a:pt x="1049573" y="213991"/>
                  <a:pt x="1208810" y="326829"/>
                  <a:pt x="1394400" y="326829"/>
                </a:cubicBezTo>
                <a:cubicBezTo>
                  <a:pt x="1579991" y="326829"/>
                  <a:pt x="1739227" y="213991"/>
                  <a:pt x="1807246" y="53177"/>
                </a:cubicBezTo>
                <a:lnTo>
                  <a:pt x="1823752" y="0"/>
                </a:lnTo>
                <a:lnTo>
                  <a:pt x="2130297" y="0"/>
                </a:lnTo>
                <a:lnTo>
                  <a:pt x="2146804" y="53177"/>
                </a:lnTo>
                <a:cubicBezTo>
                  <a:pt x="2214822" y="213991"/>
                  <a:pt x="2374059" y="326829"/>
                  <a:pt x="2559649" y="326829"/>
                </a:cubicBezTo>
                <a:cubicBezTo>
                  <a:pt x="2745239" y="326829"/>
                  <a:pt x="2904476" y="213991"/>
                  <a:pt x="2972494" y="53177"/>
                </a:cubicBezTo>
                <a:lnTo>
                  <a:pt x="2989001" y="0"/>
                </a:lnTo>
                <a:lnTo>
                  <a:pt x="3975857" y="0"/>
                </a:lnTo>
                <a:lnTo>
                  <a:pt x="3975857" y="1076325"/>
                </a:lnTo>
                <a:lnTo>
                  <a:pt x="0" y="10763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6" name="Picture Placeholder 40">
            <a:extLst>
              <a:ext uri="{FF2B5EF4-FFF2-40B4-BE49-F238E27FC236}">
                <a16:creationId xmlns:a16="http://schemas.microsoft.com/office/drawing/2014/main" id="{DECF104C-6D44-424C-815A-002C49AD54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216143" y="3534155"/>
            <a:ext cx="3975857" cy="96811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2" name="Picture Placeholder 31">
            <a:extLst>
              <a:ext uri="{FF2B5EF4-FFF2-40B4-BE49-F238E27FC236}">
                <a16:creationId xmlns:a16="http://schemas.microsoft.com/office/drawing/2014/main" id="{8E7B3B74-9567-42CA-94F7-6645702C068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241" y="4665702"/>
            <a:ext cx="3984625" cy="2192296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351D2BA5-7591-4349-8A0C-01DB5737D8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103687" y="4665703"/>
            <a:ext cx="3984625" cy="2192297"/>
          </a:xfrm>
          <a:custGeom>
            <a:avLst/>
            <a:gdLst>
              <a:gd name="connsiteX0" fmla="*/ 0 w 3984625"/>
              <a:gd name="connsiteY0" fmla="*/ 0 h 2192297"/>
              <a:gd name="connsiteX1" fmla="*/ 972929 w 3984625"/>
              <a:gd name="connsiteY1" fmla="*/ 0 h 2192297"/>
              <a:gd name="connsiteX2" fmla="*/ 974312 w 3984625"/>
              <a:gd name="connsiteY2" fmla="*/ 13722 h 2192297"/>
              <a:gd name="connsiteX3" fmla="*/ 1413265 w 3984625"/>
              <a:gd name="connsiteY3" fmla="*/ 371479 h 2192297"/>
              <a:gd name="connsiteX4" fmla="*/ 1852218 w 3984625"/>
              <a:gd name="connsiteY4" fmla="*/ 13722 h 2192297"/>
              <a:gd name="connsiteX5" fmla="*/ 1853602 w 3984625"/>
              <a:gd name="connsiteY5" fmla="*/ 0 h 2192297"/>
              <a:gd name="connsiteX6" fmla="*/ 2135003 w 3984625"/>
              <a:gd name="connsiteY6" fmla="*/ 0 h 2192297"/>
              <a:gd name="connsiteX7" fmla="*/ 2136386 w 3984625"/>
              <a:gd name="connsiteY7" fmla="*/ 13722 h 2192297"/>
              <a:gd name="connsiteX8" fmla="*/ 2575339 w 3984625"/>
              <a:gd name="connsiteY8" fmla="*/ 371479 h 2192297"/>
              <a:gd name="connsiteX9" fmla="*/ 3014292 w 3984625"/>
              <a:gd name="connsiteY9" fmla="*/ 13722 h 2192297"/>
              <a:gd name="connsiteX10" fmla="*/ 3015676 w 3984625"/>
              <a:gd name="connsiteY10" fmla="*/ 0 h 2192297"/>
              <a:gd name="connsiteX11" fmla="*/ 3984625 w 3984625"/>
              <a:gd name="connsiteY11" fmla="*/ 0 h 2192297"/>
              <a:gd name="connsiteX12" fmla="*/ 3984625 w 3984625"/>
              <a:gd name="connsiteY12" fmla="*/ 2192297 h 2192297"/>
              <a:gd name="connsiteX13" fmla="*/ 0 w 3984625"/>
              <a:gd name="connsiteY13" fmla="*/ 2192297 h 219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2297">
                <a:moveTo>
                  <a:pt x="0" y="0"/>
                </a:moveTo>
                <a:lnTo>
                  <a:pt x="972929" y="0"/>
                </a:lnTo>
                <a:lnTo>
                  <a:pt x="974312" y="13722"/>
                </a:lnTo>
                <a:cubicBezTo>
                  <a:pt x="1016092" y="217893"/>
                  <a:pt x="1196743" y="371479"/>
                  <a:pt x="1413265" y="371479"/>
                </a:cubicBezTo>
                <a:cubicBezTo>
                  <a:pt x="1629788" y="371479"/>
                  <a:pt x="1810439" y="217893"/>
                  <a:pt x="1852218" y="13722"/>
                </a:cubicBezTo>
                <a:lnTo>
                  <a:pt x="1853602" y="0"/>
                </a:lnTo>
                <a:lnTo>
                  <a:pt x="2135003" y="0"/>
                </a:lnTo>
                <a:lnTo>
                  <a:pt x="2136386" y="13722"/>
                </a:lnTo>
                <a:cubicBezTo>
                  <a:pt x="2178166" y="217893"/>
                  <a:pt x="2358817" y="371479"/>
                  <a:pt x="2575339" y="371479"/>
                </a:cubicBezTo>
                <a:cubicBezTo>
                  <a:pt x="2791861" y="371479"/>
                  <a:pt x="2972513" y="217893"/>
                  <a:pt x="3014292" y="13722"/>
                </a:cubicBezTo>
                <a:lnTo>
                  <a:pt x="3015676" y="0"/>
                </a:lnTo>
                <a:lnTo>
                  <a:pt x="3984625" y="0"/>
                </a:lnTo>
                <a:lnTo>
                  <a:pt x="3984625" y="2192297"/>
                </a:lnTo>
                <a:lnTo>
                  <a:pt x="0" y="21922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4" name="Picture Placeholder 31">
            <a:extLst>
              <a:ext uri="{FF2B5EF4-FFF2-40B4-BE49-F238E27FC236}">
                <a16:creationId xmlns:a16="http://schemas.microsoft.com/office/drawing/2014/main" id="{3C4B3046-2276-4CBE-8A43-6E14B7006A2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1521" y="4665704"/>
            <a:ext cx="3990479" cy="2192296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08B718-26E6-4EFD-8089-942F0F328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766" y="1786852"/>
            <a:ext cx="861653" cy="86165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C0D22C2-A63D-4119-AFC1-E6DAF507D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39920" y="1786852"/>
            <a:ext cx="861653" cy="86165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35D97-8FD0-4E13-85CE-A4A70441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81596" y="4157749"/>
            <a:ext cx="861653" cy="8616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DBEF4E-5AF4-4030-BA77-D9079CD2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48750" y="4157749"/>
            <a:ext cx="861653" cy="861653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356FFAB-FBC2-4002-9E9C-6D6755649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5822" y="1785466"/>
            <a:ext cx="861653" cy="86165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C634B3-D558-4F8E-97F4-ED0D7C198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42976" y="1785466"/>
            <a:ext cx="861653" cy="8616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995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od Bo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4188-189F-4C45-84FE-46196D57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9236" y="638380"/>
            <a:ext cx="2943960" cy="47558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b="1" cap="all" spc="300" baseline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F36A301-8DE6-4070-89B9-CAEDEEBAFF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3719" y="284365"/>
            <a:ext cx="3778414" cy="2985113"/>
          </a:xfrm>
          <a:custGeom>
            <a:avLst/>
            <a:gdLst>
              <a:gd name="connsiteX0" fmla="*/ 0 w 3778414"/>
              <a:gd name="connsiteY0" fmla="*/ 0 h 2985113"/>
              <a:gd name="connsiteX1" fmla="*/ 3778414 w 3778414"/>
              <a:gd name="connsiteY1" fmla="*/ 0 h 2985113"/>
              <a:gd name="connsiteX2" fmla="*/ 3778414 w 3778414"/>
              <a:gd name="connsiteY2" fmla="*/ 1641789 h 2985113"/>
              <a:gd name="connsiteX3" fmla="*/ 3672136 w 3778414"/>
              <a:gd name="connsiteY3" fmla="*/ 1706355 h 2985113"/>
              <a:gd name="connsiteX4" fmla="*/ 2968115 w 3778414"/>
              <a:gd name="connsiteY4" fmla="*/ 2880949 h 2985113"/>
              <a:gd name="connsiteX5" fmla="*/ 2962855 w 3778414"/>
              <a:gd name="connsiteY5" fmla="*/ 2985113 h 2985113"/>
              <a:gd name="connsiteX6" fmla="*/ 2051111 w 3778414"/>
              <a:gd name="connsiteY6" fmla="*/ 2985113 h 2985113"/>
              <a:gd name="connsiteX7" fmla="*/ 2051111 w 3778414"/>
              <a:gd name="connsiteY7" fmla="*/ 2050462 h 2985113"/>
              <a:gd name="connsiteX8" fmla="*/ 0 w 3778414"/>
              <a:gd name="connsiteY8" fmla="*/ 2050462 h 298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8414" h="2985113">
                <a:moveTo>
                  <a:pt x="0" y="0"/>
                </a:moveTo>
                <a:lnTo>
                  <a:pt x="3778414" y="0"/>
                </a:lnTo>
                <a:lnTo>
                  <a:pt x="3778414" y="1641789"/>
                </a:lnTo>
                <a:lnTo>
                  <a:pt x="3672136" y="1706355"/>
                </a:lnTo>
                <a:cubicBezTo>
                  <a:pt x="3285326" y="1967678"/>
                  <a:pt x="3017760" y="2392102"/>
                  <a:pt x="2968115" y="2880949"/>
                </a:cubicBezTo>
                <a:lnTo>
                  <a:pt x="2962855" y="2985113"/>
                </a:lnTo>
                <a:lnTo>
                  <a:pt x="2051111" y="2985113"/>
                </a:lnTo>
                <a:lnTo>
                  <a:pt x="2051111" y="2050462"/>
                </a:lnTo>
                <a:lnTo>
                  <a:pt x="0" y="2050462"/>
                </a:lnTo>
                <a:close/>
              </a:path>
            </a:pathLst>
          </a:custGeom>
          <a:solidFill>
            <a:schemeClr val="tx2"/>
          </a:solidFill>
          <a:ln w="76200">
            <a:noFill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3422ECC-7B1E-4F28-AFEB-5532505DDF5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087358" y="3384610"/>
            <a:ext cx="3231471" cy="2397525"/>
          </a:xfrm>
          <a:custGeom>
            <a:avLst/>
            <a:gdLst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1946992 w 3231471"/>
              <a:gd name="connsiteY8" fmla="*/ 984960 h 2397525"/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2020144 w 3231471"/>
              <a:gd name="connsiteY8" fmla="*/ 984960 h 2397525"/>
              <a:gd name="connsiteX9" fmla="*/ 1946992 w 3231471"/>
              <a:gd name="connsiteY9" fmla="*/ 0 h 2397525"/>
              <a:gd name="connsiteX0" fmla="*/ 2026240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2020144 w 3231471"/>
              <a:gd name="connsiteY8" fmla="*/ 984960 h 2397525"/>
              <a:gd name="connsiteX9" fmla="*/ 2026240 w 3231471"/>
              <a:gd name="connsiteY9" fmla="*/ 0 h 23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31471" h="2397525">
                <a:moveTo>
                  <a:pt x="2026240" y="0"/>
                </a:moveTo>
                <a:lnTo>
                  <a:pt x="2856462" y="0"/>
                </a:lnTo>
                <a:lnTo>
                  <a:pt x="2863996" y="149203"/>
                </a:lnTo>
                <a:cubicBezTo>
                  <a:pt x="2897093" y="475100"/>
                  <a:pt x="3027043" y="772366"/>
                  <a:pt x="3224610" y="1011761"/>
                </a:cubicBezTo>
                <a:lnTo>
                  <a:pt x="3231471" y="1019311"/>
                </a:lnTo>
                <a:lnTo>
                  <a:pt x="3231471" y="2397525"/>
                </a:lnTo>
                <a:lnTo>
                  <a:pt x="0" y="2397525"/>
                </a:lnTo>
                <a:lnTo>
                  <a:pt x="0" y="984960"/>
                </a:lnTo>
                <a:lnTo>
                  <a:pt x="2020144" y="984960"/>
                </a:lnTo>
                <a:cubicBezTo>
                  <a:pt x="2020144" y="656640"/>
                  <a:pt x="2026240" y="328320"/>
                  <a:pt x="202624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FE1F749-6235-4ED4-9205-2DEBFB359391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874582" y="736014"/>
            <a:ext cx="3780401" cy="3478367"/>
          </a:xfrm>
          <a:custGeom>
            <a:avLst/>
            <a:gdLst>
              <a:gd name="connsiteX0" fmla="*/ 0 w 3780401"/>
              <a:gd name="connsiteY0" fmla="*/ 0 h 3478367"/>
              <a:gd name="connsiteX1" fmla="*/ 3780401 w 3780401"/>
              <a:gd name="connsiteY1" fmla="*/ 0 h 3478367"/>
              <a:gd name="connsiteX2" fmla="*/ 3780401 w 3780401"/>
              <a:gd name="connsiteY2" fmla="*/ 2069606 h 3478367"/>
              <a:gd name="connsiteX3" fmla="*/ 3191889 w 3780401"/>
              <a:gd name="connsiteY3" fmla="*/ 2069606 h 3478367"/>
              <a:gd name="connsiteX4" fmla="*/ 3191889 w 3780401"/>
              <a:gd name="connsiteY4" fmla="*/ 3478367 h 3478367"/>
              <a:gd name="connsiteX5" fmla="*/ 2066290 w 3780401"/>
              <a:gd name="connsiteY5" fmla="*/ 3478367 h 3478367"/>
              <a:gd name="connsiteX6" fmla="*/ 2135372 w 3780401"/>
              <a:gd name="connsiteY6" fmla="*/ 3364655 h 3478367"/>
              <a:gd name="connsiteX7" fmla="*/ 2330382 w 3780401"/>
              <a:gd name="connsiteY7" fmla="*/ 2594499 h 3478367"/>
              <a:gd name="connsiteX8" fmla="*/ 714646 w 3780401"/>
              <a:gd name="connsiteY8" fmla="*/ 978763 h 3478367"/>
              <a:gd name="connsiteX9" fmla="*/ 85729 w 3780401"/>
              <a:gd name="connsiteY9" fmla="*/ 1105736 h 3478367"/>
              <a:gd name="connsiteX10" fmla="*/ 0 w 3780401"/>
              <a:gd name="connsiteY10" fmla="*/ 1147033 h 3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401" h="3478367">
                <a:moveTo>
                  <a:pt x="0" y="0"/>
                </a:moveTo>
                <a:lnTo>
                  <a:pt x="3780401" y="0"/>
                </a:lnTo>
                <a:lnTo>
                  <a:pt x="3780401" y="2069606"/>
                </a:lnTo>
                <a:lnTo>
                  <a:pt x="3191889" y="2069606"/>
                </a:lnTo>
                <a:lnTo>
                  <a:pt x="3191889" y="3478367"/>
                </a:lnTo>
                <a:lnTo>
                  <a:pt x="2066290" y="3478367"/>
                </a:lnTo>
                <a:lnTo>
                  <a:pt x="2135372" y="3364655"/>
                </a:lnTo>
                <a:cubicBezTo>
                  <a:pt x="2259739" y="3135716"/>
                  <a:pt x="2330382" y="2873357"/>
                  <a:pt x="2330382" y="2594499"/>
                </a:cubicBezTo>
                <a:cubicBezTo>
                  <a:pt x="2330382" y="1702153"/>
                  <a:pt x="1606992" y="978763"/>
                  <a:pt x="714646" y="978763"/>
                </a:cubicBezTo>
                <a:cubicBezTo>
                  <a:pt x="491560" y="978763"/>
                  <a:pt x="279033" y="1023975"/>
                  <a:pt x="85729" y="1105736"/>
                </a:cubicBezTo>
                <a:lnTo>
                  <a:pt x="0" y="114703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E47D2BB-415D-4079-B52B-C3C35D36F36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448450" y="4321945"/>
            <a:ext cx="4208017" cy="2375332"/>
          </a:xfrm>
          <a:custGeom>
            <a:avLst/>
            <a:gdLst>
              <a:gd name="connsiteX0" fmla="*/ 2414723 w 4208017"/>
              <a:gd name="connsiteY0" fmla="*/ 0 h 2375332"/>
              <a:gd name="connsiteX1" fmla="*/ 3618021 w 4208017"/>
              <a:gd name="connsiteY1" fmla="*/ 0 h 2375332"/>
              <a:gd name="connsiteX2" fmla="*/ 3618021 w 4208017"/>
              <a:gd name="connsiteY2" fmla="*/ 1026017 h 2375332"/>
              <a:gd name="connsiteX3" fmla="*/ 4208017 w 4208017"/>
              <a:gd name="connsiteY3" fmla="*/ 1026017 h 2375332"/>
              <a:gd name="connsiteX4" fmla="*/ 4208017 w 4208017"/>
              <a:gd name="connsiteY4" fmla="*/ 2375332 h 2375332"/>
              <a:gd name="connsiteX5" fmla="*/ 0 w 4208017"/>
              <a:gd name="connsiteY5" fmla="*/ 2375332 h 2375332"/>
              <a:gd name="connsiteX6" fmla="*/ 0 w 4208017"/>
              <a:gd name="connsiteY6" fmla="*/ 152629 h 2375332"/>
              <a:gd name="connsiteX7" fmla="*/ 113020 w 4208017"/>
              <a:gd name="connsiteY7" fmla="*/ 255349 h 2375332"/>
              <a:gd name="connsiteX8" fmla="*/ 1140778 w 4208017"/>
              <a:gd name="connsiteY8" fmla="*/ 624304 h 2375332"/>
              <a:gd name="connsiteX9" fmla="*/ 2387559 w 4208017"/>
              <a:gd name="connsiteY9" fmla="*/ 36326 h 23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8017" h="2375332">
                <a:moveTo>
                  <a:pt x="2414723" y="0"/>
                </a:moveTo>
                <a:lnTo>
                  <a:pt x="3618021" y="0"/>
                </a:lnTo>
                <a:lnTo>
                  <a:pt x="3618021" y="1026017"/>
                </a:lnTo>
                <a:lnTo>
                  <a:pt x="4208017" y="1026017"/>
                </a:lnTo>
                <a:lnTo>
                  <a:pt x="4208017" y="2375332"/>
                </a:lnTo>
                <a:lnTo>
                  <a:pt x="0" y="2375332"/>
                </a:lnTo>
                <a:lnTo>
                  <a:pt x="0" y="152629"/>
                </a:lnTo>
                <a:lnTo>
                  <a:pt x="113020" y="255349"/>
                </a:lnTo>
                <a:cubicBezTo>
                  <a:pt x="392315" y="485843"/>
                  <a:pt x="750377" y="624304"/>
                  <a:pt x="1140778" y="624304"/>
                </a:cubicBezTo>
                <a:cubicBezTo>
                  <a:pt x="1642723" y="624304"/>
                  <a:pt x="2091209" y="395419"/>
                  <a:pt x="2387559" y="363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55">
            <a:extLst>
              <a:ext uri="{FF2B5EF4-FFF2-40B4-BE49-F238E27FC236}">
                <a16:creationId xmlns:a16="http://schemas.microsoft.com/office/drawing/2014/main" id="{A094AAC4-B5ED-47F4-8258-99D53CFD5E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236" y="1212967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5" name="Picture Placeholder 76">
            <a:extLst>
              <a:ext uri="{FF2B5EF4-FFF2-40B4-BE49-F238E27FC236}">
                <a16:creationId xmlns:a16="http://schemas.microsoft.com/office/drawing/2014/main" id="{612A5F8A-A926-4147-B50C-7CE3579257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720" y="2334827"/>
            <a:ext cx="2496110" cy="1996643"/>
          </a:xfrm>
          <a:solidFill>
            <a:schemeClr val="accent6"/>
          </a:solidFill>
          <a:ln w="76200" cap="sq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Picture Placeholder 73">
            <a:extLst>
              <a:ext uri="{FF2B5EF4-FFF2-40B4-BE49-F238E27FC236}">
                <a16:creationId xmlns:a16="http://schemas.microsoft.com/office/drawing/2014/main" id="{D7F536AA-2C67-4EE9-BA44-3CD14A662A4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73492" y="1714777"/>
            <a:ext cx="3231471" cy="3231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02D7850-E2F0-4CF9-AE7D-387BB274064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66471" y="2805620"/>
            <a:ext cx="3555325" cy="2542342"/>
          </a:xfrm>
          <a:custGeom>
            <a:avLst/>
            <a:gdLst>
              <a:gd name="connsiteX0" fmla="*/ 0 w 3555325"/>
              <a:gd name="connsiteY0" fmla="*/ 0 h 2542342"/>
              <a:gd name="connsiteX1" fmla="*/ 3555325 w 3555325"/>
              <a:gd name="connsiteY1" fmla="*/ 0 h 2542342"/>
              <a:gd name="connsiteX2" fmla="*/ 3555325 w 3555325"/>
              <a:gd name="connsiteY2" fmla="*/ 2542342 h 2542342"/>
              <a:gd name="connsiteX3" fmla="*/ 3027792 w 3555325"/>
              <a:gd name="connsiteY3" fmla="*/ 2542342 h 2542342"/>
              <a:gd name="connsiteX4" fmla="*/ 3032805 w 3555325"/>
              <a:gd name="connsiteY4" fmla="*/ 2443072 h 2542342"/>
              <a:gd name="connsiteX5" fmla="*/ 1940342 w 3555325"/>
              <a:gd name="connsiteY5" fmla="*/ 1350609 h 2542342"/>
              <a:gd name="connsiteX6" fmla="*/ 847879 w 3555325"/>
              <a:gd name="connsiteY6" fmla="*/ 2443072 h 2542342"/>
              <a:gd name="connsiteX7" fmla="*/ 852892 w 3555325"/>
              <a:gd name="connsiteY7" fmla="*/ 2542342 h 2542342"/>
              <a:gd name="connsiteX8" fmla="*/ 0 w 3555325"/>
              <a:gd name="connsiteY8" fmla="*/ 2542342 h 25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325" h="2542342">
                <a:moveTo>
                  <a:pt x="0" y="0"/>
                </a:moveTo>
                <a:lnTo>
                  <a:pt x="3555325" y="0"/>
                </a:lnTo>
                <a:lnTo>
                  <a:pt x="3555325" y="2542342"/>
                </a:lnTo>
                <a:lnTo>
                  <a:pt x="3027792" y="2542342"/>
                </a:lnTo>
                <a:lnTo>
                  <a:pt x="3032805" y="2443072"/>
                </a:lnTo>
                <a:cubicBezTo>
                  <a:pt x="3032805" y="1839721"/>
                  <a:pt x="2543693" y="1350609"/>
                  <a:pt x="1940342" y="1350609"/>
                </a:cubicBezTo>
                <a:cubicBezTo>
                  <a:pt x="1336991" y="1350609"/>
                  <a:pt x="847879" y="1839721"/>
                  <a:pt x="847879" y="2443072"/>
                </a:cubicBezTo>
                <a:lnTo>
                  <a:pt x="852892" y="2542342"/>
                </a:lnTo>
                <a:lnTo>
                  <a:pt x="0" y="25423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Picture Placeholder 73">
            <a:extLst>
              <a:ext uri="{FF2B5EF4-FFF2-40B4-BE49-F238E27FC236}">
                <a16:creationId xmlns:a16="http://schemas.microsoft.com/office/drawing/2014/main" id="{E2592FC4-8899-4307-8C15-58CDB76E20D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14350" y="4156229"/>
            <a:ext cx="2184926" cy="218492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14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9E8647-10FB-4E7D-8E74-B9BEAB6D2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99736" y="6029881"/>
            <a:ext cx="534876" cy="5348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ABA2C7-B2C4-4127-A9FB-E9BB01E9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320900" y="6029881"/>
            <a:ext cx="534876" cy="5348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3B3079-C9FC-45D1-933E-E9961A6E5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1942064" y="6029881"/>
            <a:ext cx="534876" cy="5348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A2BBB9-B8F8-4505-A61F-F15805C97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2563228" y="6029881"/>
            <a:ext cx="534876" cy="5348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6C9D19-7FB8-4E4D-839C-73D62A46D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184392" y="6029881"/>
            <a:ext cx="534876" cy="5348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8B723D-4C14-45B2-B6B7-F321C09B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3805556" y="6029881"/>
            <a:ext cx="534876" cy="5348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DAD4DA-9BF0-49DF-B3A0-AD4373B7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5907" y="1113989"/>
            <a:ext cx="19885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194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Silhouette">
  <p:cSld name="Blank - Silhouette">
    <p:bg>
      <p:bgPr>
        <a:gradFill>
          <a:gsLst>
            <a:gs pos="0">
              <a:schemeClr val="accent3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/>
          <p:nvPr/>
        </p:nvSpPr>
        <p:spPr>
          <a:xfrm>
            <a:off x="0" y="4793326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1"/>
          <p:cNvSpPr/>
          <p:nvPr/>
        </p:nvSpPr>
        <p:spPr>
          <a:xfrm>
            <a:off x="0" y="4984897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1"/>
          <p:cNvSpPr/>
          <p:nvPr/>
        </p:nvSpPr>
        <p:spPr>
          <a:xfrm>
            <a:off x="0" y="4765126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1"/>
          <p:cNvSpPr/>
          <p:nvPr/>
        </p:nvSpPr>
        <p:spPr>
          <a:xfrm>
            <a:off x="6359" y="40593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1"/>
          <p:cNvSpPr/>
          <p:nvPr/>
        </p:nvSpPr>
        <p:spPr>
          <a:xfrm>
            <a:off x="158364" y="3777537"/>
            <a:ext cx="373113" cy="1084041"/>
          </a:xfrm>
          <a:custGeom>
            <a:avLst/>
            <a:gdLst/>
            <a:ahLst/>
            <a:cxnLst/>
            <a:rect l="l" t="t" r="r" b="b"/>
            <a:pathLst>
              <a:path w="294563" h="855822" extrusionOk="0">
                <a:moveTo>
                  <a:pt x="52653" y="653128"/>
                </a:moveTo>
                <a:cubicBezTo>
                  <a:pt x="-18912" y="653128"/>
                  <a:pt x="-16880" y="764150"/>
                  <a:pt x="54812" y="764150"/>
                </a:cubicBezTo>
                <a:cubicBezTo>
                  <a:pt x="126503" y="764150"/>
                  <a:pt x="124345" y="653128"/>
                  <a:pt x="52653" y="653128"/>
                </a:cubicBezTo>
                <a:close/>
                <a:moveTo>
                  <a:pt x="180478" y="348610"/>
                </a:moveTo>
                <a:cubicBezTo>
                  <a:pt x="131964" y="348610"/>
                  <a:pt x="133298" y="423915"/>
                  <a:pt x="181939" y="423915"/>
                </a:cubicBezTo>
                <a:cubicBezTo>
                  <a:pt x="230580" y="423915"/>
                  <a:pt x="229056" y="348610"/>
                  <a:pt x="180478" y="348610"/>
                </a:cubicBezTo>
                <a:close/>
                <a:moveTo>
                  <a:pt x="88340" y="515270"/>
                </a:moveTo>
                <a:cubicBezTo>
                  <a:pt x="124090" y="515270"/>
                  <a:pt x="123075" y="459696"/>
                  <a:pt x="87261" y="459696"/>
                </a:cubicBezTo>
                <a:cubicBezTo>
                  <a:pt x="51446" y="459696"/>
                  <a:pt x="52462" y="515270"/>
                  <a:pt x="88340" y="515270"/>
                </a:cubicBezTo>
                <a:close/>
                <a:moveTo>
                  <a:pt x="189432" y="570274"/>
                </a:moveTo>
                <a:cubicBezTo>
                  <a:pt x="153682" y="570274"/>
                  <a:pt x="154634" y="625848"/>
                  <a:pt x="190511" y="625848"/>
                </a:cubicBezTo>
                <a:cubicBezTo>
                  <a:pt x="226389" y="625848"/>
                  <a:pt x="225246" y="570274"/>
                  <a:pt x="189432" y="570274"/>
                </a:cubicBezTo>
                <a:close/>
                <a:moveTo>
                  <a:pt x="79513" y="260427"/>
                </a:moveTo>
                <a:cubicBezTo>
                  <a:pt x="93801" y="260427"/>
                  <a:pt x="93420" y="238159"/>
                  <a:pt x="79069" y="238159"/>
                </a:cubicBezTo>
                <a:cubicBezTo>
                  <a:pt x="64718" y="238159"/>
                  <a:pt x="65162" y="260427"/>
                  <a:pt x="79513" y="260427"/>
                </a:cubicBezTo>
                <a:close/>
                <a:moveTo>
                  <a:pt x="190511" y="192481"/>
                </a:moveTo>
                <a:cubicBezTo>
                  <a:pt x="204799" y="192481"/>
                  <a:pt x="204418" y="170277"/>
                  <a:pt x="190067" y="170277"/>
                </a:cubicBezTo>
                <a:cubicBezTo>
                  <a:pt x="175716" y="170277"/>
                  <a:pt x="175843" y="192481"/>
                  <a:pt x="190511" y="192481"/>
                </a:cubicBezTo>
                <a:close/>
                <a:moveTo>
                  <a:pt x="130440" y="127"/>
                </a:moveTo>
                <a:cubicBezTo>
                  <a:pt x="116153" y="127"/>
                  <a:pt x="116534" y="22331"/>
                  <a:pt x="130885" y="22331"/>
                </a:cubicBezTo>
                <a:cubicBezTo>
                  <a:pt x="145236" y="22331"/>
                  <a:pt x="144474" y="0"/>
                  <a:pt x="130123" y="0"/>
                </a:cubicBezTo>
                <a:close/>
                <a:moveTo>
                  <a:pt x="283730" y="468006"/>
                </a:moveTo>
                <a:cubicBezTo>
                  <a:pt x="269442" y="468006"/>
                  <a:pt x="269823" y="490211"/>
                  <a:pt x="284174" y="490211"/>
                </a:cubicBezTo>
                <a:cubicBezTo>
                  <a:pt x="298525" y="490211"/>
                  <a:pt x="297763" y="467879"/>
                  <a:pt x="283412" y="467879"/>
                </a:cubicBezTo>
                <a:close/>
                <a:moveTo>
                  <a:pt x="113105" y="833618"/>
                </a:moveTo>
                <a:cubicBezTo>
                  <a:pt x="98818" y="833618"/>
                  <a:pt x="99198" y="855823"/>
                  <a:pt x="113550" y="855823"/>
                </a:cubicBezTo>
                <a:cubicBezTo>
                  <a:pt x="127900" y="855823"/>
                  <a:pt x="127456" y="833618"/>
                  <a:pt x="113105" y="833618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1"/>
          <p:cNvSpPr/>
          <p:nvPr/>
        </p:nvSpPr>
        <p:spPr>
          <a:xfrm>
            <a:off x="5149763" y="5216610"/>
            <a:ext cx="209939" cy="663597"/>
          </a:xfrm>
          <a:custGeom>
            <a:avLst/>
            <a:gdLst/>
            <a:ahLst/>
            <a:cxnLst/>
            <a:rect l="l" t="t" r="r" b="b"/>
            <a:pathLst>
              <a:path w="209939" h="663597" extrusionOk="0">
                <a:moveTo>
                  <a:pt x="38172" y="498143"/>
                </a:moveTo>
                <a:cubicBezTo>
                  <a:pt x="-13708" y="498143"/>
                  <a:pt x="-12247" y="578650"/>
                  <a:pt x="39759" y="578650"/>
                </a:cubicBezTo>
                <a:cubicBezTo>
                  <a:pt x="91766" y="578650"/>
                  <a:pt x="90178" y="498143"/>
                  <a:pt x="38172" y="498143"/>
                </a:cubicBezTo>
                <a:close/>
                <a:moveTo>
                  <a:pt x="174062" y="329389"/>
                </a:moveTo>
                <a:cubicBezTo>
                  <a:pt x="127263" y="329389"/>
                  <a:pt x="128532" y="402029"/>
                  <a:pt x="175459" y="402029"/>
                </a:cubicBezTo>
                <a:cubicBezTo>
                  <a:pt x="222385" y="402029"/>
                  <a:pt x="220925" y="329452"/>
                  <a:pt x="174062" y="329452"/>
                </a:cubicBezTo>
                <a:close/>
                <a:moveTo>
                  <a:pt x="39378" y="373797"/>
                </a:moveTo>
                <a:cubicBezTo>
                  <a:pt x="65286" y="373797"/>
                  <a:pt x="64778" y="333576"/>
                  <a:pt x="38553" y="333576"/>
                </a:cubicBezTo>
                <a:cubicBezTo>
                  <a:pt x="12327" y="333576"/>
                  <a:pt x="13344" y="373480"/>
                  <a:pt x="39378" y="373480"/>
                </a:cubicBezTo>
                <a:close/>
                <a:moveTo>
                  <a:pt x="144280" y="244314"/>
                </a:moveTo>
                <a:cubicBezTo>
                  <a:pt x="170188" y="244314"/>
                  <a:pt x="169680" y="204092"/>
                  <a:pt x="143519" y="204092"/>
                </a:cubicBezTo>
                <a:cubicBezTo>
                  <a:pt x="117357" y="204092"/>
                  <a:pt x="118309" y="243997"/>
                  <a:pt x="144280" y="243997"/>
                </a:cubicBezTo>
                <a:close/>
                <a:moveTo>
                  <a:pt x="131580" y="460014"/>
                </a:moveTo>
                <a:cubicBezTo>
                  <a:pt x="127142" y="460408"/>
                  <a:pt x="123865" y="464322"/>
                  <a:pt x="124265" y="468756"/>
                </a:cubicBezTo>
                <a:cubicBezTo>
                  <a:pt x="124608" y="472639"/>
                  <a:pt x="127694" y="475716"/>
                  <a:pt x="131580" y="476065"/>
                </a:cubicBezTo>
                <a:cubicBezTo>
                  <a:pt x="136178" y="476014"/>
                  <a:pt x="139854" y="472246"/>
                  <a:pt x="139804" y="467659"/>
                </a:cubicBezTo>
                <a:cubicBezTo>
                  <a:pt x="139753" y="463066"/>
                  <a:pt x="135987" y="459392"/>
                  <a:pt x="131390" y="459443"/>
                </a:cubicBezTo>
                <a:close/>
                <a:moveTo>
                  <a:pt x="128278" y="647483"/>
                </a:moveTo>
                <a:cubicBezTo>
                  <a:pt x="123827" y="647483"/>
                  <a:pt x="120214" y="651093"/>
                  <a:pt x="120214" y="655540"/>
                </a:cubicBezTo>
                <a:cubicBezTo>
                  <a:pt x="120214" y="659987"/>
                  <a:pt x="123827" y="663597"/>
                  <a:pt x="128278" y="663597"/>
                </a:cubicBezTo>
                <a:cubicBezTo>
                  <a:pt x="132730" y="663597"/>
                  <a:pt x="136343" y="659987"/>
                  <a:pt x="136343" y="655540"/>
                </a:cubicBezTo>
                <a:cubicBezTo>
                  <a:pt x="136343" y="651093"/>
                  <a:pt x="132730" y="647483"/>
                  <a:pt x="128278" y="647483"/>
                </a:cubicBezTo>
                <a:close/>
                <a:moveTo>
                  <a:pt x="69985" y="173323"/>
                </a:moveTo>
                <a:cubicBezTo>
                  <a:pt x="74411" y="172854"/>
                  <a:pt x="77624" y="168882"/>
                  <a:pt x="77148" y="164454"/>
                </a:cubicBezTo>
                <a:cubicBezTo>
                  <a:pt x="76735" y="160565"/>
                  <a:pt x="73579" y="157533"/>
                  <a:pt x="69668" y="157272"/>
                </a:cubicBezTo>
                <a:cubicBezTo>
                  <a:pt x="65242" y="157742"/>
                  <a:pt x="62029" y="161713"/>
                  <a:pt x="62505" y="166142"/>
                </a:cubicBezTo>
                <a:cubicBezTo>
                  <a:pt x="62918" y="170030"/>
                  <a:pt x="66074" y="173063"/>
                  <a:pt x="69985" y="173323"/>
                </a:cubicBezTo>
                <a:close/>
                <a:moveTo>
                  <a:pt x="115959" y="2"/>
                </a:moveTo>
                <a:cubicBezTo>
                  <a:pt x="111508" y="90"/>
                  <a:pt x="107965" y="3770"/>
                  <a:pt x="108054" y="8217"/>
                </a:cubicBezTo>
                <a:cubicBezTo>
                  <a:pt x="108142" y="12664"/>
                  <a:pt x="111825" y="16205"/>
                  <a:pt x="116277" y="16116"/>
                </a:cubicBezTo>
                <a:cubicBezTo>
                  <a:pt x="120728" y="16027"/>
                  <a:pt x="124272" y="12347"/>
                  <a:pt x="124182" y="7900"/>
                </a:cubicBezTo>
                <a:cubicBezTo>
                  <a:pt x="124094" y="3453"/>
                  <a:pt x="120411" y="-87"/>
                  <a:pt x="115959" y="2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11716107" y="2970151"/>
            <a:ext cx="424541" cy="1527292"/>
          </a:xfrm>
          <a:custGeom>
            <a:avLst/>
            <a:gdLst/>
            <a:ahLst/>
            <a:cxnLst/>
            <a:rect l="l" t="t" r="r" b="b"/>
            <a:pathLst>
              <a:path w="269265" h="968684" extrusionOk="0">
                <a:moveTo>
                  <a:pt x="38148" y="421313"/>
                </a:moveTo>
                <a:cubicBezTo>
                  <a:pt x="-13731" y="421313"/>
                  <a:pt x="-12207" y="501820"/>
                  <a:pt x="39736" y="501820"/>
                </a:cubicBezTo>
                <a:cubicBezTo>
                  <a:pt x="91679" y="501820"/>
                  <a:pt x="90155" y="421313"/>
                  <a:pt x="38148" y="421313"/>
                </a:cubicBezTo>
                <a:close/>
                <a:moveTo>
                  <a:pt x="113586" y="341695"/>
                </a:moveTo>
                <a:cubicBezTo>
                  <a:pt x="150099" y="341695"/>
                  <a:pt x="149083" y="284978"/>
                  <a:pt x="112444" y="284978"/>
                </a:cubicBezTo>
                <a:cubicBezTo>
                  <a:pt x="75804" y="284978"/>
                  <a:pt x="76946" y="341695"/>
                  <a:pt x="113586" y="341695"/>
                </a:cubicBezTo>
                <a:close/>
                <a:moveTo>
                  <a:pt x="81265" y="686181"/>
                </a:moveTo>
                <a:cubicBezTo>
                  <a:pt x="21384" y="686181"/>
                  <a:pt x="23035" y="779122"/>
                  <a:pt x="83043" y="779122"/>
                </a:cubicBezTo>
                <a:cubicBezTo>
                  <a:pt x="143050" y="779122"/>
                  <a:pt x="141272" y="686435"/>
                  <a:pt x="81265" y="686435"/>
                </a:cubicBezTo>
                <a:close/>
                <a:moveTo>
                  <a:pt x="229537" y="649258"/>
                </a:moveTo>
                <a:cubicBezTo>
                  <a:pt x="177658" y="649258"/>
                  <a:pt x="179119" y="729765"/>
                  <a:pt x="231061" y="729765"/>
                </a:cubicBezTo>
                <a:cubicBezTo>
                  <a:pt x="283004" y="729765"/>
                  <a:pt x="281481" y="649512"/>
                  <a:pt x="229537" y="649512"/>
                </a:cubicBezTo>
                <a:close/>
                <a:moveTo>
                  <a:pt x="137335" y="515206"/>
                </a:moveTo>
                <a:cubicBezTo>
                  <a:pt x="111364" y="515206"/>
                  <a:pt x="111935" y="555428"/>
                  <a:pt x="138097" y="555428"/>
                </a:cubicBezTo>
                <a:cubicBezTo>
                  <a:pt x="164259" y="555428"/>
                  <a:pt x="163307" y="515460"/>
                  <a:pt x="137335" y="515460"/>
                </a:cubicBezTo>
                <a:close/>
                <a:moveTo>
                  <a:pt x="124635" y="866671"/>
                </a:moveTo>
                <a:cubicBezTo>
                  <a:pt x="98727" y="866671"/>
                  <a:pt x="99235" y="906956"/>
                  <a:pt x="125461" y="906956"/>
                </a:cubicBezTo>
                <a:cubicBezTo>
                  <a:pt x="151686" y="906956"/>
                  <a:pt x="150924" y="866925"/>
                  <a:pt x="124953" y="866925"/>
                </a:cubicBezTo>
                <a:close/>
                <a:moveTo>
                  <a:pt x="128001" y="635174"/>
                </a:moveTo>
                <a:cubicBezTo>
                  <a:pt x="123556" y="635174"/>
                  <a:pt x="119936" y="638783"/>
                  <a:pt x="119936" y="643231"/>
                </a:cubicBezTo>
                <a:cubicBezTo>
                  <a:pt x="119936" y="647678"/>
                  <a:pt x="123556" y="651288"/>
                  <a:pt x="128001" y="651288"/>
                </a:cubicBezTo>
                <a:cubicBezTo>
                  <a:pt x="132383" y="650596"/>
                  <a:pt x="135431" y="646466"/>
                  <a:pt x="134732" y="642076"/>
                </a:cubicBezTo>
                <a:cubicBezTo>
                  <a:pt x="134160" y="638739"/>
                  <a:pt x="131621" y="636087"/>
                  <a:pt x="128319" y="635428"/>
                </a:cubicBezTo>
                <a:close/>
                <a:moveTo>
                  <a:pt x="122096" y="420044"/>
                </a:moveTo>
                <a:cubicBezTo>
                  <a:pt x="126540" y="420044"/>
                  <a:pt x="130160" y="416435"/>
                  <a:pt x="130160" y="411988"/>
                </a:cubicBezTo>
                <a:cubicBezTo>
                  <a:pt x="130160" y="407540"/>
                  <a:pt x="126540" y="403930"/>
                  <a:pt x="122096" y="403930"/>
                </a:cubicBezTo>
                <a:cubicBezTo>
                  <a:pt x="117587" y="404019"/>
                  <a:pt x="113967" y="407749"/>
                  <a:pt x="114095" y="412273"/>
                </a:cubicBezTo>
                <a:cubicBezTo>
                  <a:pt x="114158" y="416790"/>
                  <a:pt x="117904" y="420387"/>
                  <a:pt x="122413" y="420298"/>
                </a:cubicBezTo>
                <a:close/>
                <a:moveTo>
                  <a:pt x="78915" y="213480"/>
                </a:moveTo>
                <a:cubicBezTo>
                  <a:pt x="83360" y="213480"/>
                  <a:pt x="86980" y="209870"/>
                  <a:pt x="86980" y="205423"/>
                </a:cubicBezTo>
                <a:cubicBezTo>
                  <a:pt x="86980" y="200975"/>
                  <a:pt x="83360" y="197366"/>
                  <a:pt x="78915" y="197366"/>
                </a:cubicBezTo>
                <a:cubicBezTo>
                  <a:pt x="74407" y="197454"/>
                  <a:pt x="70787" y="201185"/>
                  <a:pt x="70851" y="205708"/>
                </a:cubicBezTo>
                <a:cubicBezTo>
                  <a:pt x="70978" y="210225"/>
                  <a:pt x="74724" y="213822"/>
                  <a:pt x="79233" y="213734"/>
                </a:cubicBezTo>
                <a:close/>
                <a:moveTo>
                  <a:pt x="100506" y="77779"/>
                </a:moveTo>
                <a:cubicBezTo>
                  <a:pt x="104950" y="77779"/>
                  <a:pt x="108570" y="74169"/>
                  <a:pt x="108570" y="69722"/>
                </a:cubicBezTo>
                <a:cubicBezTo>
                  <a:pt x="108570" y="65275"/>
                  <a:pt x="104950" y="61665"/>
                  <a:pt x="100506" y="61665"/>
                </a:cubicBezTo>
                <a:cubicBezTo>
                  <a:pt x="95996" y="61754"/>
                  <a:pt x="92377" y="65490"/>
                  <a:pt x="92504" y="70007"/>
                </a:cubicBezTo>
                <a:cubicBezTo>
                  <a:pt x="92568" y="74525"/>
                  <a:pt x="96314" y="78121"/>
                  <a:pt x="100823" y="78033"/>
                </a:cubicBezTo>
                <a:close/>
                <a:moveTo>
                  <a:pt x="72756" y="16114"/>
                </a:moveTo>
                <a:cubicBezTo>
                  <a:pt x="77201" y="16114"/>
                  <a:pt x="80821" y="12504"/>
                  <a:pt x="80821" y="8057"/>
                </a:cubicBezTo>
                <a:cubicBezTo>
                  <a:pt x="80821" y="3610"/>
                  <a:pt x="77201" y="0"/>
                  <a:pt x="72756" y="0"/>
                </a:cubicBezTo>
                <a:cubicBezTo>
                  <a:pt x="68247" y="89"/>
                  <a:pt x="64628" y="3819"/>
                  <a:pt x="64755" y="8343"/>
                </a:cubicBezTo>
                <a:cubicBezTo>
                  <a:pt x="64819" y="12859"/>
                  <a:pt x="68565" y="16457"/>
                  <a:pt x="73073" y="16368"/>
                </a:cubicBezTo>
                <a:close/>
                <a:moveTo>
                  <a:pt x="119047" y="179539"/>
                </a:moveTo>
                <a:cubicBezTo>
                  <a:pt x="123492" y="179450"/>
                  <a:pt x="127048" y="175770"/>
                  <a:pt x="126921" y="171323"/>
                </a:cubicBezTo>
                <a:cubicBezTo>
                  <a:pt x="126858" y="166876"/>
                  <a:pt x="123175" y="163336"/>
                  <a:pt x="118730" y="163425"/>
                </a:cubicBezTo>
                <a:cubicBezTo>
                  <a:pt x="114221" y="163602"/>
                  <a:pt x="110665" y="167409"/>
                  <a:pt x="110856" y="171926"/>
                </a:cubicBezTo>
                <a:cubicBezTo>
                  <a:pt x="111046" y="176449"/>
                  <a:pt x="114857" y="179970"/>
                  <a:pt x="119365" y="179792"/>
                </a:cubicBezTo>
                <a:close/>
                <a:moveTo>
                  <a:pt x="137526" y="120983"/>
                </a:moveTo>
                <a:cubicBezTo>
                  <a:pt x="141970" y="120983"/>
                  <a:pt x="145590" y="117373"/>
                  <a:pt x="145590" y="112925"/>
                </a:cubicBezTo>
                <a:cubicBezTo>
                  <a:pt x="145590" y="108478"/>
                  <a:pt x="141970" y="104868"/>
                  <a:pt x="137526" y="104868"/>
                </a:cubicBezTo>
                <a:cubicBezTo>
                  <a:pt x="133017" y="104957"/>
                  <a:pt x="129398" y="108694"/>
                  <a:pt x="129461" y="113211"/>
                </a:cubicBezTo>
                <a:cubicBezTo>
                  <a:pt x="129588" y="117728"/>
                  <a:pt x="133335" y="121325"/>
                  <a:pt x="137844" y="121236"/>
                </a:cubicBezTo>
                <a:close/>
                <a:moveTo>
                  <a:pt x="57325" y="601931"/>
                </a:moveTo>
                <a:cubicBezTo>
                  <a:pt x="61771" y="601461"/>
                  <a:pt x="64946" y="597490"/>
                  <a:pt x="64501" y="593062"/>
                </a:cubicBezTo>
                <a:cubicBezTo>
                  <a:pt x="64057" y="589172"/>
                  <a:pt x="60945" y="586140"/>
                  <a:pt x="57008" y="585880"/>
                </a:cubicBezTo>
                <a:cubicBezTo>
                  <a:pt x="52499" y="586058"/>
                  <a:pt x="49007" y="589845"/>
                  <a:pt x="49133" y="594349"/>
                </a:cubicBezTo>
                <a:cubicBezTo>
                  <a:pt x="49324" y="598854"/>
                  <a:pt x="53134" y="602362"/>
                  <a:pt x="57643" y="602184"/>
                </a:cubicBezTo>
                <a:close/>
                <a:moveTo>
                  <a:pt x="161910" y="792254"/>
                </a:moveTo>
                <a:cubicBezTo>
                  <a:pt x="157465" y="792254"/>
                  <a:pt x="153846" y="795864"/>
                  <a:pt x="153846" y="800311"/>
                </a:cubicBezTo>
                <a:cubicBezTo>
                  <a:pt x="153846" y="804759"/>
                  <a:pt x="157465" y="808368"/>
                  <a:pt x="161910" y="808368"/>
                </a:cubicBezTo>
                <a:cubicBezTo>
                  <a:pt x="166291" y="807423"/>
                  <a:pt x="169021" y="803128"/>
                  <a:pt x="168070" y="798783"/>
                </a:cubicBezTo>
                <a:cubicBezTo>
                  <a:pt x="167434" y="795813"/>
                  <a:pt x="165148" y="793466"/>
                  <a:pt x="162227" y="792699"/>
                </a:cubicBezTo>
                <a:close/>
                <a:moveTo>
                  <a:pt x="50848" y="835394"/>
                </a:moveTo>
                <a:cubicBezTo>
                  <a:pt x="46403" y="835394"/>
                  <a:pt x="42783" y="839004"/>
                  <a:pt x="42783" y="843452"/>
                </a:cubicBezTo>
                <a:cubicBezTo>
                  <a:pt x="42783" y="847899"/>
                  <a:pt x="46403" y="851508"/>
                  <a:pt x="50848" y="851508"/>
                </a:cubicBezTo>
                <a:cubicBezTo>
                  <a:pt x="55230" y="850563"/>
                  <a:pt x="57960" y="846268"/>
                  <a:pt x="57008" y="841923"/>
                </a:cubicBezTo>
                <a:cubicBezTo>
                  <a:pt x="56373" y="838953"/>
                  <a:pt x="54087" y="836606"/>
                  <a:pt x="51166" y="835839"/>
                </a:cubicBezTo>
                <a:close/>
                <a:moveTo>
                  <a:pt x="131049" y="952570"/>
                </a:moveTo>
                <a:cubicBezTo>
                  <a:pt x="126604" y="952570"/>
                  <a:pt x="122984" y="956180"/>
                  <a:pt x="122984" y="960627"/>
                </a:cubicBezTo>
                <a:cubicBezTo>
                  <a:pt x="122984" y="965075"/>
                  <a:pt x="126604" y="968685"/>
                  <a:pt x="131049" y="968685"/>
                </a:cubicBezTo>
                <a:cubicBezTo>
                  <a:pt x="135431" y="967739"/>
                  <a:pt x="138161" y="963444"/>
                  <a:pt x="137208" y="959098"/>
                </a:cubicBezTo>
                <a:cubicBezTo>
                  <a:pt x="136573" y="956130"/>
                  <a:pt x="134287" y="953782"/>
                  <a:pt x="131366" y="953014"/>
                </a:cubicBezTo>
                <a:close/>
              </a:path>
            </a:pathLst>
          </a:custGeom>
          <a:solidFill>
            <a:srgbClr val="FFFFFF">
              <a:alpha val="3855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1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140" name="Google Shape;140;p11"/>
          <p:cNvSpPr/>
          <p:nvPr/>
        </p:nvSpPr>
        <p:spPr>
          <a:xfrm>
            <a:off x="0" y="4861572"/>
            <a:ext cx="12185651" cy="2003547"/>
          </a:xfrm>
          <a:custGeom>
            <a:avLst/>
            <a:gdLst/>
            <a:ahLst/>
            <a:cxnLst/>
            <a:rect l="l" t="t" r="r" b="b"/>
            <a:pathLst>
              <a:path w="12185650" h="2003547" extrusionOk="0">
                <a:moveTo>
                  <a:pt x="11845354" y="476199"/>
                </a:moveTo>
                <a:lnTo>
                  <a:pt x="11839448" y="479625"/>
                </a:lnTo>
                <a:cubicBezTo>
                  <a:pt x="11681460" y="425383"/>
                  <a:pt x="11414633" y="519085"/>
                  <a:pt x="11450066" y="716515"/>
                </a:cubicBezTo>
                <a:cubicBezTo>
                  <a:pt x="11417554" y="735547"/>
                  <a:pt x="11384788" y="753374"/>
                  <a:pt x="11351831" y="770693"/>
                </a:cubicBezTo>
                <a:cubicBezTo>
                  <a:pt x="11356594" y="765301"/>
                  <a:pt x="11361293" y="759972"/>
                  <a:pt x="11366309" y="754769"/>
                </a:cubicBezTo>
                <a:cubicBezTo>
                  <a:pt x="11370056" y="733453"/>
                  <a:pt x="11371834" y="703382"/>
                  <a:pt x="11341354" y="707189"/>
                </a:cubicBezTo>
                <a:cubicBezTo>
                  <a:pt x="11316716" y="737323"/>
                  <a:pt x="11298999" y="772533"/>
                  <a:pt x="11260265" y="791566"/>
                </a:cubicBezTo>
                <a:cubicBezTo>
                  <a:pt x="11264138" y="772533"/>
                  <a:pt x="11252136" y="758322"/>
                  <a:pt x="11238992" y="749314"/>
                </a:cubicBezTo>
                <a:cubicBezTo>
                  <a:pt x="11229911" y="814912"/>
                  <a:pt x="11178349" y="756165"/>
                  <a:pt x="11218672" y="734278"/>
                </a:cubicBezTo>
                <a:cubicBezTo>
                  <a:pt x="11254232" y="729774"/>
                  <a:pt x="11331384" y="788013"/>
                  <a:pt x="11286109" y="713850"/>
                </a:cubicBezTo>
                <a:cubicBezTo>
                  <a:pt x="11288840" y="692470"/>
                  <a:pt x="11264519" y="713850"/>
                  <a:pt x="11251502" y="689742"/>
                </a:cubicBezTo>
                <a:cubicBezTo>
                  <a:pt x="11267948" y="677879"/>
                  <a:pt x="11331131" y="665000"/>
                  <a:pt x="11278489" y="652185"/>
                </a:cubicBezTo>
                <a:cubicBezTo>
                  <a:pt x="11365230" y="637213"/>
                  <a:pt x="11345481" y="586270"/>
                  <a:pt x="11268075" y="623256"/>
                </a:cubicBezTo>
                <a:cubicBezTo>
                  <a:pt x="11313287" y="562035"/>
                  <a:pt x="11296904" y="506651"/>
                  <a:pt x="11237531" y="587158"/>
                </a:cubicBezTo>
                <a:cubicBezTo>
                  <a:pt x="11226736" y="595088"/>
                  <a:pt x="11174794" y="707696"/>
                  <a:pt x="11174984" y="660750"/>
                </a:cubicBezTo>
                <a:cubicBezTo>
                  <a:pt x="11180128" y="648062"/>
                  <a:pt x="11210734" y="626428"/>
                  <a:pt x="11188446" y="618181"/>
                </a:cubicBezTo>
                <a:cubicBezTo>
                  <a:pt x="11205845" y="583415"/>
                  <a:pt x="11193462" y="549981"/>
                  <a:pt x="11162602" y="594073"/>
                </a:cubicBezTo>
                <a:cubicBezTo>
                  <a:pt x="11156252" y="574470"/>
                  <a:pt x="11144123" y="560068"/>
                  <a:pt x="11146472" y="540846"/>
                </a:cubicBezTo>
                <a:cubicBezTo>
                  <a:pt x="11033061" y="486159"/>
                  <a:pt x="11146472" y="621670"/>
                  <a:pt x="11131550" y="666015"/>
                </a:cubicBezTo>
                <a:cubicBezTo>
                  <a:pt x="11069574" y="604858"/>
                  <a:pt x="11119866" y="699576"/>
                  <a:pt x="11122089" y="727363"/>
                </a:cubicBezTo>
                <a:cubicBezTo>
                  <a:pt x="11101705" y="722097"/>
                  <a:pt x="11098784" y="727363"/>
                  <a:pt x="11103039" y="747347"/>
                </a:cubicBezTo>
                <a:lnTo>
                  <a:pt x="11098847" y="748235"/>
                </a:lnTo>
                <a:cubicBezTo>
                  <a:pt x="11061636" y="651614"/>
                  <a:pt x="11032299" y="729774"/>
                  <a:pt x="11068241" y="787125"/>
                </a:cubicBezTo>
                <a:cubicBezTo>
                  <a:pt x="11071987" y="812501"/>
                  <a:pt x="11033887" y="781478"/>
                  <a:pt x="11037633" y="803239"/>
                </a:cubicBezTo>
                <a:cubicBezTo>
                  <a:pt x="11038586" y="816435"/>
                  <a:pt x="11047667" y="830836"/>
                  <a:pt x="11039475" y="842889"/>
                </a:cubicBezTo>
                <a:cubicBezTo>
                  <a:pt x="11005185" y="845871"/>
                  <a:pt x="11001819" y="883302"/>
                  <a:pt x="10976737" y="901319"/>
                </a:cubicBezTo>
                <a:cubicBezTo>
                  <a:pt x="10978579" y="887996"/>
                  <a:pt x="10994009" y="883873"/>
                  <a:pt x="10987278" y="867505"/>
                </a:cubicBezTo>
                <a:cubicBezTo>
                  <a:pt x="10995851" y="832929"/>
                  <a:pt x="11008487" y="795689"/>
                  <a:pt x="11046333" y="785983"/>
                </a:cubicBezTo>
                <a:cubicBezTo>
                  <a:pt x="11045634" y="778560"/>
                  <a:pt x="11050080" y="763080"/>
                  <a:pt x="11038586" y="763588"/>
                </a:cubicBezTo>
                <a:cubicBezTo>
                  <a:pt x="11033887" y="768073"/>
                  <a:pt x="11027219" y="769869"/>
                  <a:pt x="11020933" y="768346"/>
                </a:cubicBezTo>
                <a:cubicBezTo>
                  <a:pt x="11009947" y="774182"/>
                  <a:pt x="10995533" y="776784"/>
                  <a:pt x="10984674" y="769615"/>
                </a:cubicBezTo>
                <a:cubicBezTo>
                  <a:pt x="10980420" y="769615"/>
                  <a:pt x="10976166" y="770503"/>
                  <a:pt x="10973118" y="766696"/>
                </a:cubicBezTo>
                <a:cubicBezTo>
                  <a:pt x="10975022" y="764984"/>
                  <a:pt x="10976229" y="763207"/>
                  <a:pt x="10978515" y="764159"/>
                </a:cubicBezTo>
                <a:cubicBezTo>
                  <a:pt x="10955020" y="728569"/>
                  <a:pt x="10999724" y="706110"/>
                  <a:pt x="11030458" y="701225"/>
                </a:cubicBezTo>
                <a:lnTo>
                  <a:pt x="11029823" y="701225"/>
                </a:lnTo>
                <a:lnTo>
                  <a:pt x="11030521" y="701225"/>
                </a:lnTo>
                <a:lnTo>
                  <a:pt x="11030521" y="701225"/>
                </a:lnTo>
                <a:cubicBezTo>
                  <a:pt x="11066399" y="681178"/>
                  <a:pt x="11024933" y="670393"/>
                  <a:pt x="11002201" y="675849"/>
                </a:cubicBezTo>
                <a:cubicBezTo>
                  <a:pt x="11045127" y="625730"/>
                  <a:pt x="11032744" y="604350"/>
                  <a:pt x="10975467" y="644128"/>
                </a:cubicBezTo>
                <a:cubicBezTo>
                  <a:pt x="10955592" y="608411"/>
                  <a:pt x="11051667" y="547570"/>
                  <a:pt x="10965497" y="574787"/>
                </a:cubicBezTo>
                <a:cubicBezTo>
                  <a:pt x="10952797" y="560512"/>
                  <a:pt x="10983595" y="527269"/>
                  <a:pt x="10958258" y="528855"/>
                </a:cubicBezTo>
                <a:cubicBezTo>
                  <a:pt x="10941494" y="523272"/>
                  <a:pt x="10952544" y="480513"/>
                  <a:pt x="10915841" y="498975"/>
                </a:cubicBezTo>
                <a:cubicBezTo>
                  <a:pt x="10895457" y="494343"/>
                  <a:pt x="10911967" y="516484"/>
                  <a:pt x="10913364" y="526127"/>
                </a:cubicBezTo>
                <a:lnTo>
                  <a:pt x="10896791" y="523082"/>
                </a:lnTo>
                <a:cubicBezTo>
                  <a:pt x="10895584" y="533550"/>
                  <a:pt x="10900981" y="540084"/>
                  <a:pt x="10907840" y="547380"/>
                </a:cubicBezTo>
                <a:cubicBezTo>
                  <a:pt x="10881995" y="557721"/>
                  <a:pt x="10885170" y="507856"/>
                  <a:pt x="10865803" y="535771"/>
                </a:cubicBezTo>
                <a:cubicBezTo>
                  <a:pt x="10700703" y="449046"/>
                  <a:pt x="10948988" y="653771"/>
                  <a:pt x="10917619" y="703446"/>
                </a:cubicBezTo>
                <a:cubicBezTo>
                  <a:pt x="10935589" y="713152"/>
                  <a:pt x="10924477" y="824935"/>
                  <a:pt x="10892219" y="791629"/>
                </a:cubicBezTo>
                <a:lnTo>
                  <a:pt x="10893298" y="791629"/>
                </a:lnTo>
                <a:cubicBezTo>
                  <a:pt x="10877868" y="777926"/>
                  <a:pt x="10853293" y="751407"/>
                  <a:pt x="10857865" y="728949"/>
                </a:cubicBezTo>
                <a:cubicBezTo>
                  <a:pt x="10837355" y="724191"/>
                  <a:pt x="10855198" y="698307"/>
                  <a:pt x="10832465" y="706491"/>
                </a:cubicBezTo>
                <a:cubicBezTo>
                  <a:pt x="10834624" y="671154"/>
                  <a:pt x="10816399" y="681558"/>
                  <a:pt x="10795571" y="696213"/>
                </a:cubicBezTo>
                <a:cubicBezTo>
                  <a:pt x="10785221" y="660052"/>
                  <a:pt x="10812399" y="534692"/>
                  <a:pt x="10755757" y="643367"/>
                </a:cubicBezTo>
                <a:cubicBezTo>
                  <a:pt x="10748772" y="622241"/>
                  <a:pt x="10743057" y="621670"/>
                  <a:pt x="10729278" y="640512"/>
                </a:cubicBezTo>
                <a:cubicBezTo>
                  <a:pt x="10716260" y="622114"/>
                  <a:pt x="10752582" y="561528"/>
                  <a:pt x="10714419" y="575675"/>
                </a:cubicBezTo>
                <a:cubicBezTo>
                  <a:pt x="10694098" y="533613"/>
                  <a:pt x="10793540" y="361371"/>
                  <a:pt x="10706989" y="423924"/>
                </a:cubicBezTo>
                <a:cubicBezTo>
                  <a:pt x="10682859" y="415232"/>
                  <a:pt x="10701147" y="457230"/>
                  <a:pt x="10685462" y="466112"/>
                </a:cubicBezTo>
                <a:cubicBezTo>
                  <a:pt x="10640123" y="421259"/>
                  <a:pt x="10655744" y="485779"/>
                  <a:pt x="10656633" y="514073"/>
                </a:cubicBezTo>
                <a:cubicBezTo>
                  <a:pt x="10642918" y="520989"/>
                  <a:pt x="10652316" y="528665"/>
                  <a:pt x="10653268" y="538943"/>
                </a:cubicBezTo>
                <a:cubicBezTo>
                  <a:pt x="10615676" y="541226"/>
                  <a:pt x="10653268" y="515850"/>
                  <a:pt x="10611866" y="494534"/>
                </a:cubicBezTo>
                <a:cubicBezTo>
                  <a:pt x="10592816" y="479371"/>
                  <a:pt x="10581640" y="422401"/>
                  <a:pt x="10549065" y="439467"/>
                </a:cubicBezTo>
                <a:cubicBezTo>
                  <a:pt x="10546588" y="471568"/>
                  <a:pt x="10561765" y="492186"/>
                  <a:pt x="10575354" y="520227"/>
                </a:cubicBezTo>
                <a:cubicBezTo>
                  <a:pt x="10452608" y="487238"/>
                  <a:pt x="10546652" y="551948"/>
                  <a:pt x="10598785" y="566286"/>
                </a:cubicBezTo>
                <a:cubicBezTo>
                  <a:pt x="10587038" y="566286"/>
                  <a:pt x="10536872" y="562987"/>
                  <a:pt x="10554335" y="583922"/>
                </a:cubicBezTo>
                <a:cubicBezTo>
                  <a:pt x="10562463" y="589759"/>
                  <a:pt x="10597959" y="589124"/>
                  <a:pt x="10588181" y="602510"/>
                </a:cubicBezTo>
                <a:cubicBezTo>
                  <a:pt x="10583164" y="615833"/>
                  <a:pt x="10603484" y="629727"/>
                  <a:pt x="10571924" y="630425"/>
                </a:cubicBezTo>
                <a:cubicBezTo>
                  <a:pt x="10520744" y="721336"/>
                  <a:pt x="10602976" y="651170"/>
                  <a:pt x="10648124" y="648252"/>
                </a:cubicBezTo>
                <a:cubicBezTo>
                  <a:pt x="10647299" y="662970"/>
                  <a:pt x="10667174" y="662272"/>
                  <a:pt x="10677081" y="668743"/>
                </a:cubicBezTo>
                <a:cubicBezTo>
                  <a:pt x="10672445" y="678133"/>
                  <a:pt x="10661968" y="683335"/>
                  <a:pt x="10673969" y="690694"/>
                </a:cubicBezTo>
                <a:cubicBezTo>
                  <a:pt x="10687114" y="689108"/>
                  <a:pt x="10698290" y="699068"/>
                  <a:pt x="10709529" y="704905"/>
                </a:cubicBezTo>
                <a:lnTo>
                  <a:pt x="10708831" y="705349"/>
                </a:lnTo>
                <a:cubicBezTo>
                  <a:pt x="10720705" y="715626"/>
                  <a:pt x="10740581" y="731233"/>
                  <a:pt x="10727881" y="747601"/>
                </a:cubicBezTo>
                <a:cubicBezTo>
                  <a:pt x="10727881" y="749758"/>
                  <a:pt x="10727881" y="751915"/>
                  <a:pt x="10727881" y="753945"/>
                </a:cubicBezTo>
                <a:lnTo>
                  <a:pt x="10724070" y="753945"/>
                </a:lnTo>
                <a:cubicBezTo>
                  <a:pt x="10724070" y="753057"/>
                  <a:pt x="10724070" y="752169"/>
                  <a:pt x="10723562" y="751280"/>
                </a:cubicBezTo>
                <a:cubicBezTo>
                  <a:pt x="10711752" y="757624"/>
                  <a:pt x="10696194" y="751661"/>
                  <a:pt x="10686923" y="743160"/>
                </a:cubicBezTo>
                <a:lnTo>
                  <a:pt x="10691685" y="739100"/>
                </a:lnTo>
                <a:cubicBezTo>
                  <a:pt x="10684446" y="729012"/>
                  <a:pt x="10667238" y="727997"/>
                  <a:pt x="10661269" y="717720"/>
                </a:cubicBezTo>
                <a:cubicBezTo>
                  <a:pt x="10642219" y="741447"/>
                  <a:pt x="10633837" y="677498"/>
                  <a:pt x="10615612" y="721653"/>
                </a:cubicBezTo>
                <a:cubicBezTo>
                  <a:pt x="10610532" y="713533"/>
                  <a:pt x="10606532" y="695008"/>
                  <a:pt x="10596562" y="706047"/>
                </a:cubicBezTo>
                <a:cubicBezTo>
                  <a:pt x="10572496" y="733580"/>
                  <a:pt x="10531729" y="633280"/>
                  <a:pt x="10514012" y="618561"/>
                </a:cubicBezTo>
                <a:cubicBezTo>
                  <a:pt x="10450512" y="630552"/>
                  <a:pt x="10539031" y="732184"/>
                  <a:pt x="10572496" y="759020"/>
                </a:cubicBezTo>
                <a:cubicBezTo>
                  <a:pt x="10565130" y="770884"/>
                  <a:pt x="10588879" y="771074"/>
                  <a:pt x="10597070" y="776530"/>
                </a:cubicBezTo>
                <a:cubicBezTo>
                  <a:pt x="10573830" y="795563"/>
                  <a:pt x="10557066" y="743794"/>
                  <a:pt x="10550779" y="790868"/>
                </a:cubicBezTo>
                <a:cubicBezTo>
                  <a:pt x="10480929" y="801018"/>
                  <a:pt x="10537507" y="811930"/>
                  <a:pt x="10508996" y="823413"/>
                </a:cubicBezTo>
                <a:cubicBezTo>
                  <a:pt x="10498265" y="827410"/>
                  <a:pt x="10500487" y="855768"/>
                  <a:pt x="10495153" y="867251"/>
                </a:cubicBezTo>
                <a:cubicBezTo>
                  <a:pt x="10520553" y="864777"/>
                  <a:pt x="10529506" y="890978"/>
                  <a:pt x="10548620" y="884507"/>
                </a:cubicBezTo>
                <a:cubicBezTo>
                  <a:pt x="10574719" y="830899"/>
                  <a:pt x="10812844" y="752803"/>
                  <a:pt x="10766869" y="835150"/>
                </a:cubicBezTo>
                <a:cubicBezTo>
                  <a:pt x="10730738" y="860526"/>
                  <a:pt x="10695051" y="862112"/>
                  <a:pt x="10750423" y="896244"/>
                </a:cubicBezTo>
                <a:cubicBezTo>
                  <a:pt x="10785475" y="929233"/>
                  <a:pt x="10803954" y="800384"/>
                  <a:pt x="10859580" y="857735"/>
                </a:cubicBezTo>
                <a:cubicBezTo>
                  <a:pt x="10811637" y="864079"/>
                  <a:pt x="10887964" y="907980"/>
                  <a:pt x="10873486" y="932342"/>
                </a:cubicBezTo>
                <a:cubicBezTo>
                  <a:pt x="10352342" y="1052119"/>
                  <a:pt x="9796272" y="634168"/>
                  <a:pt x="9313545" y="939891"/>
                </a:cubicBezTo>
                <a:cubicBezTo>
                  <a:pt x="9320276" y="921557"/>
                  <a:pt x="9299575" y="922762"/>
                  <a:pt x="9294051" y="914515"/>
                </a:cubicBezTo>
                <a:cubicBezTo>
                  <a:pt x="9303004" y="883492"/>
                  <a:pt x="9263444" y="870106"/>
                  <a:pt x="9263317" y="907282"/>
                </a:cubicBezTo>
                <a:lnTo>
                  <a:pt x="9261602" y="907282"/>
                </a:lnTo>
                <a:cubicBezTo>
                  <a:pt x="9255252" y="888250"/>
                  <a:pt x="9236202" y="894911"/>
                  <a:pt x="9220009" y="892754"/>
                </a:cubicBezTo>
                <a:cubicBezTo>
                  <a:pt x="9224772" y="797592"/>
                  <a:pt x="9164003" y="910772"/>
                  <a:pt x="9181909" y="954229"/>
                </a:cubicBezTo>
                <a:cubicBezTo>
                  <a:pt x="9175559" y="991913"/>
                  <a:pt x="9148826" y="956195"/>
                  <a:pt x="9144762" y="1015957"/>
                </a:cubicBezTo>
                <a:cubicBezTo>
                  <a:pt x="9142603" y="1007710"/>
                  <a:pt x="9148445" y="998511"/>
                  <a:pt x="9137459" y="996925"/>
                </a:cubicBezTo>
                <a:cubicBezTo>
                  <a:pt x="9187180" y="937354"/>
                  <a:pt x="9075356" y="995846"/>
                  <a:pt x="9134793" y="904999"/>
                </a:cubicBezTo>
                <a:cubicBezTo>
                  <a:pt x="9195181" y="853484"/>
                  <a:pt x="9285160" y="789662"/>
                  <a:pt x="9139555" y="840986"/>
                </a:cubicBezTo>
                <a:cubicBezTo>
                  <a:pt x="9147556" y="803619"/>
                  <a:pt x="9163304" y="709599"/>
                  <a:pt x="9108821" y="788267"/>
                </a:cubicBezTo>
                <a:cubicBezTo>
                  <a:pt x="9085390" y="789789"/>
                  <a:pt x="9103106" y="813643"/>
                  <a:pt x="9097645" y="828235"/>
                </a:cubicBezTo>
                <a:cubicBezTo>
                  <a:pt x="9048750" y="811867"/>
                  <a:pt x="9072753" y="794420"/>
                  <a:pt x="9040495" y="776340"/>
                </a:cubicBezTo>
                <a:cubicBezTo>
                  <a:pt x="8963787" y="777736"/>
                  <a:pt x="9070848" y="874610"/>
                  <a:pt x="9058402" y="912611"/>
                </a:cubicBezTo>
                <a:cubicBezTo>
                  <a:pt x="9045131" y="902842"/>
                  <a:pt x="9014714" y="800257"/>
                  <a:pt x="9002331" y="868202"/>
                </a:cubicBezTo>
                <a:cubicBezTo>
                  <a:pt x="8996807" y="922382"/>
                  <a:pt x="9063419" y="960446"/>
                  <a:pt x="9028303" y="1009233"/>
                </a:cubicBezTo>
                <a:cubicBezTo>
                  <a:pt x="9005126" y="969455"/>
                  <a:pt x="8980297" y="928852"/>
                  <a:pt x="8981313" y="881589"/>
                </a:cubicBezTo>
                <a:cubicBezTo>
                  <a:pt x="8976931" y="843080"/>
                  <a:pt x="8968613" y="782430"/>
                  <a:pt x="8927338" y="828806"/>
                </a:cubicBezTo>
                <a:cubicBezTo>
                  <a:pt x="8875776" y="844475"/>
                  <a:pt x="8958517" y="870106"/>
                  <a:pt x="8926767" y="901509"/>
                </a:cubicBezTo>
                <a:cubicBezTo>
                  <a:pt x="8907717" y="831724"/>
                  <a:pt x="8824595" y="848663"/>
                  <a:pt x="8868918" y="912929"/>
                </a:cubicBezTo>
                <a:cubicBezTo>
                  <a:pt x="8793734" y="970026"/>
                  <a:pt x="8842184" y="931454"/>
                  <a:pt x="8780907" y="931200"/>
                </a:cubicBezTo>
                <a:cubicBezTo>
                  <a:pt x="8758809" y="930438"/>
                  <a:pt x="8746045" y="937544"/>
                  <a:pt x="8744585" y="963999"/>
                </a:cubicBezTo>
                <a:cubicBezTo>
                  <a:pt x="8702167" y="949217"/>
                  <a:pt x="8716455" y="1038987"/>
                  <a:pt x="8747443" y="1022365"/>
                </a:cubicBezTo>
                <a:cubicBezTo>
                  <a:pt x="8767001" y="1011643"/>
                  <a:pt x="8795956" y="999209"/>
                  <a:pt x="8807323" y="1025664"/>
                </a:cubicBezTo>
                <a:cubicBezTo>
                  <a:pt x="8723058" y="1035941"/>
                  <a:pt x="8752015" y="1059986"/>
                  <a:pt x="8810943" y="1078764"/>
                </a:cubicBezTo>
                <a:cubicBezTo>
                  <a:pt x="8854313" y="1092785"/>
                  <a:pt x="8897176" y="1118859"/>
                  <a:pt x="8946324" y="1107820"/>
                </a:cubicBezTo>
                <a:cubicBezTo>
                  <a:pt x="8946324" y="1108582"/>
                  <a:pt x="8946896" y="1109343"/>
                  <a:pt x="8947214" y="1110104"/>
                </a:cubicBezTo>
                <a:cubicBezTo>
                  <a:pt x="8919655" y="1152039"/>
                  <a:pt x="8703373" y="1037083"/>
                  <a:pt x="8808403" y="1132943"/>
                </a:cubicBezTo>
                <a:cubicBezTo>
                  <a:pt x="8701977" y="1177352"/>
                  <a:pt x="8894953" y="1166884"/>
                  <a:pt x="8924925" y="1169104"/>
                </a:cubicBezTo>
                <a:cubicBezTo>
                  <a:pt x="8915209" y="1190421"/>
                  <a:pt x="8930513" y="1195877"/>
                  <a:pt x="8949944" y="1199176"/>
                </a:cubicBezTo>
                <a:cubicBezTo>
                  <a:pt x="8364728" y="1633621"/>
                  <a:pt x="7608316" y="1830226"/>
                  <a:pt x="6885306" y="1738426"/>
                </a:cubicBezTo>
                <a:cubicBezTo>
                  <a:pt x="6859906" y="1598285"/>
                  <a:pt x="6616446" y="1763803"/>
                  <a:pt x="6770434" y="1556096"/>
                </a:cubicBezTo>
                <a:cubicBezTo>
                  <a:pt x="6815519" y="1497032"/>
                  <a:pt x="6726428" y="1424836"/>
                  <a:pt x="6811581" y="1387596"/>
                </a:cubicBezTo>
                <a:lnTo>
                  <a:pt x="6790500" y="1391720"/>
                </a:lnTo>
                <a:cubicBezTo>
                  <a:pt x="6808089" y="1367612"/>
                  <a:pt x="6810185" y="1345027"/>
                  <a:pt x="6796215" y="1322949"/>
                </a:cubicBezTo>
                <a:cubicBezTo>
                  <a:pt x="6777545" y="1366978"/>
                  <a:pt x="6752209" y="1401236"/>
                  <a:pt x="6703822" y="1409927"/>
                </a:cubicBezTo>
                <a:cubicBezTo>
                  <a:pt x="6727889" y="1347184"/>
                  <a:pt x="6681724" y="1367232"/>
                  <a:pt x="6666802" y="1409357"/>
                </a:cubicBezTo>
                <a:cubicBezTo>
                  <a:pt x="6652769" y="1450276"/>
                  <a:pt x="6650419" y="1412465"/>
                  <a:pt x="6635052" y="1395653"/>
                </a:cubicBezTo>
                <a:cubicBezTo>
                  <a:pt x="6639878" y="1384487"/>
                  <a:pt x="6644132" y="1355432"/>
                  <a:pt x="6662230" y="1375352"/>
                </a:cubicBezTo>
                <a:cubicBezTo>
                  <a:pt x="6663436" y="1370340"/>
                  <a:pt x="6664389" y="1366343"/>
                  <a:pt x="6665786" y="1360190"/>
                </a:cubicBezTo>
                <a:cubicBezTo>
                  <a:pt x="6680582" y="1357081"/>
                  <a:pt x="6731382" y="1356066"/>
                  <a:pt x="6702997" y="1327581"/>
                </a:cubicBezTo>
                <a:cubicBezTo>
                  <a:pt x="6754241" y="1329294"/>
                  <a:pt x="6729031" y="1278604"/>
                  <a:pt x="6695123" y="1314512"/>
                </a:cubicBezTo>
                <a:cubicBezTo>
                  <a:pt x="6705410" y="1306074"/>
                  <a:pt x="6703251" y="1289706"/>
                  <a:pt x="6695821" y="1279873"/>
                </a:cubicBezTo>
                <a:cubicBezTo>
                  <a:pt x="6682295" y="1288564"/>
                  <a:pt x="6691631" y="1304615"/>
                  <a:pt x="6677469" y="1315146"/>
                </a:cubicBezTo>
                <a:cubicBezTo>
                  <a:pt x="6681089" y="1296114"/>
                  <a:pt x="6684328" y="1277462"/>
                  <a:pt x="6680582" y="1258810"/>
                </a:cubicBezTo>
                <a:cubicBezTo>
                  <a:pt x="6732397" y="1184838"/>
                  <a:pt x="6875463" y="1195369"/>
                  <a:pt x="6893941" y="1101349"/>
                </a:cubicBezTo>
                <a:lnTo>
                  <a:pt x="6883210" y="1111309"/>
                </a:lnTo>
                <a:lnTo>
                  <a:pt x="6881178" y="1110104"/>
                </a:lnTo>
                <a:cubicBezTo>
                  <a:pt x="6884734" y="1086631"/>
                  <a:pt x="6898259" y="1073942"/>
                  <a:pt x="6920993" y="1071151"/>
                </a:cubicBezTo>
                <a:cubicBezTo>
                  <a:pt x="6891592" y="1029026"/>
                  <a:pt x="6823583" y="995022"/>
                  <a:pt x="6785483" y="1046409"/>
                </a:cubicBezTo>
                <a:cubicBezTo>
                  <a:pt x="6785102" y="1042159"/>
                  <a:pt x="6784912" y="1040065"/>
                  <a:pt x="6784657" y="1036512"/>
                </a:cubicBezTo>
                <a:cubicBezTo>
                  <a:pt x="6775387" y="1037591"/>
                  <a:pt x="6778307" y="1054529"/>
                  <a:pt x="6765227" y="1049201"/>
                </a:cubicBezTo>
                <a:cubicBezTo>
                  <a:pt x="6793675" y="994260"/>
                  <a:pt x="6912419" y="971675"/>
                  <a:pt x="6917119" y="893452"/>
                </a:cubicBezTo>
                <a:cubicBezTo>
                  <a:pt x="6904419" y="870677"/>
                  <a:pt x="6886257" y="909503"/>
                  <a:pt x="6879463" y="920161"/>
                </a:cubicBezTo>
                <a:cubicBezTo>
                  <a:pt x="6849174" y="942239"/>
                  <a:pt x="6800977" y="952516"/>
                  <a:pt x="6775958" y="990327"/>
                </a:cubicBezTo>
                <a:cubicBezTo>
                  <a:pt x="6777292" y="1001048"/>
                  <a:pt x="6774181" y="1011840"/>
                  <a:pt x="6767449" y="1020271"/>
                </a:cubicBezTo>
                <a:cubicBezTo>
                  <a:pt x="6764845" y="1010882"/>
                  <a:pt x="6774434" y="1001747"/>
                  <a:pt x="6766369" y="990644"/>
                </a:cubicBezTo>
                <a:cubicBezTo>
                  <a:pt x="6765100" y="996037"/>
                  <a:pt x="6764338" y="999272"/>
                  <a:pt x="6763576" y="1002381"/>
                </a:cubicBezTo>
                <a:cubicBezTo>
                  <a:pt x="6731508" y="969899"/>
                  <a:pt x="6931978" y="903730"/>
                  <a:pt x="6813360" y="760606"/>
                </a:cubicBezTo>
                <a:lnTo>
                  <a:pt x="6822504" y="777037"/>
                </a:lnTo>
                <a:cubicBezTo>
                  <a:pt x="6795580" y="776403"/>
                  <a:pt x="6794818" y="796450"/>
                  <a:pt x="6773926" y="808758"/>
                </a:cubicBezTo>
                <a:cubicBezTo>
                  <a:pt x="6771640" y="824238"/>
                  <a:pt x="6744970" y="923968"/>
                  <a:pt x="6729476" y="877148"/>
                </a:cubicBezTo>
                <a:cubicBezTo>
                  <a:pt x="6723126" y="885712"/>
                  <a:pt x="6726809" y="892374"/>
                  <a:pt x="6729476" y="901128"/>
                </a:cubicBezTo>
                <a:cubicBezTo>
                  <a:pt x="6695757" y="867061"/>
                  <a:pt x="6662865" y="825887"/>
                  <a:pt x="6608826" y="853928"/>
                </a:cubicBezTo>
                <a:lnTo>
                  <a:pt x="6617272" y="856720"/>
                </a:lnTo>
                <a:cubicBezTo>
                  <a:pt x="6600698" y="884317"/>
                  <a:pt x="6551422" y="866680"/>
                  <a:pt x="6534087" y="900811"/>
                </a:cubicBezTo>
                <a:cubicBezTo>
                  <a:pt x="6580315" y="908424"/>
                  <a:pt x="6660261" y="892501"/>
                  <a:pt x="6681978" y="937481"/>
                </a:cubicBezTo>
                <a:cubicBezTo>
                  <a:pt x="6632194" y="951882"/>
                  <a:pt x="6522784" y="946362"/>
                  <a:pt x="6521260" y="1025537"/>
                </a:cubicBezTo>
                <a:cubicBezTo>
                  <a:pt x="6533960" y="1024902"/>
                  <a:pt x="6541453" y="1013293"/>
                  <a:pt x="6550978" y="1006505"/>
                </a:cubicBezTo>
                <a:cubicBezTo>
                  <a:pt x="6591744" y="1162951"/>
                  <a:pt x="6720523" y="1157304"/>
                  <a:pt x="6681470" y="1222712"/>
                </a:cubicBezTo>
                <a:lnTo>
                  <a:pt x="6678676" y="1223220"/>
                </a:lnTo>
                <a:cubicBezTo>
                  <a:pt x="6675819" y="1217637"/>
                  <a:pt x="6673025" y="1212054"/>
                  <a:pt x="6669723" y="1205520"/>
                </a:cubicBezTo>
                <a:cubicBezTo>
                  <a:pt x="6672453" y="1226519"/>
                  <a:pt x="6682423" y="1248533"/>
                  <a:pt x="6657023" y="1261285"/>
                </a:cubicBezTo>
                <a:cubicBezTo>
                  <a:pt x="6634290" y="1187693"/>
                  <a:pt x="6632512" y="1261665"/>
                  <a:pt x="6637973" y="1295606"/>
                </a:cubicBezTo>
                <a:lnTo>
                  <a:pt x="6635560" y="1295606"/>
                </a:lnTo>
                <a:cubicBezTo>
                  <a:pt x="6630988" y="1288374"/>
                  <a:pt x="6629210" y="1278541"/>
                  <a:pt x="6620637" y="1274861"/>
                </a:cubicBezTo>
                <a:cubicBezTo>
                  <a:pt x="6612445" y="1284695"/>
                  <a:pt x="6621907" y="1300238"/>
                  <a:pt x="6629527" y="1308041"/>
                </a:cubicBezTo>
                <a:cubicBezTo>
                  <a:pt x="6594983" y="1327073"/>
                  <a:pt x="6524943" y="1171896"/>
                  <a:pt x="6518657" y="1242443"/>
                </a:cubicBezTo>
                <a:cubicBezTo>
                  <a:pt x="6494526" y="1239080"/>
                  <a:pt x="6476873" y="1219794"/>
                  <a:pt x="6449695" y="1217066"/>
                </a:cubicBezTo>
                <a:cubicBezTo>
                  <a:pt x="6457950" y="1262554"/>
                  <a:pt x="6514338" y="1268136"/>
                  <a:pt x="6542469" y="1296749"/>
                </a:cubicBezTo>
                <a:cubicBezTo>
                  <a:pt x="6557455" y="1391910"/>
                  <a:pt x="6642418" y="1399460"/>
                  <a:pt x="6649466" y="1513781"/>
                </a:cubicBezTo>
                <a:cubicBezTo>
                  <a:pt x="6615684" y="1498555"/>
                  <a:pt x="6605016" y="1453829"/>
                  <a:pt x="6562027" y="1465819"/>
                </a:cubicBezTo>
                <a:cubicBezTo>
                  <a:pt x="6565393" y="1480665"/>
                  <a:pt x="6580506" y="1481235"/>
                  <a:pt x="6592951" y="1489166"/>
                </a:cubicBezTo>
                <a:cubicBezTo>
                  <a:pt x="6592951" y="1500839"/>
                  <a:pt x="6612001" y="1496271"/>
                  <a:pt x="6619685" y="1504201"/>
                </a:cubicBezTo>
                <a:cubicBezTo>
                  <a:pt x="6619685" y="1505089"/>
                  <a:pt x="6619113" y="1506041"/>
                  <a:pt x="6618795" y="1506929"/>
                </a:cubicBezTo>
                <a:cubicBezTo>
                  <a:pt x="6551486" y="1487453"/>
                  <a:pt x="6480683" y="1503757"/>
                  <a:pt x="6433122" y="1445074"/>
                </a:cubicBezTo>
                <a:lnTo>
                  <a:pt x="6431407" y="1447294"/>
                </a:lnTo>
                <a:cubicBezTo>
                  <a:pt x="6483223" y="1520252"/>
                  <a:pt x="6555042" y="1579696"/>
                  <a:pt x="6625400" y="1638760"/>
                </a:cubicBezTo>
                <a:cubicBezTo>
                  <a:pt x="6617018" y="1633558"/>
                  <a:pt x="6607747" y="1630005"/>
                  <a:pt x="6598032" y="1628229"/>
                </a:cubicBezTo>
                <a:cubicBezTo>
                  <a:pt x="6601714" y="1652019"/>
                  <a:pt x="6614605" y="1673780"/>
                  <a:pt x="6628893" y="1695350"/>
                </a:cubicBezTo>
                <a:cubicBezTo>
                  <a:pt x="5880164" y="1373576"/>
                  <a:pt x="5018151" y="1930083"/>
                  <a:pt x="4338765" y="1525327"/>
                </a:cubicBezTo>
                <a:cubicBezTo>
                  <a:pt x="4374452" y="1492909"/>
                  <a:pt x="4339971" y="1496208"/>
                  <a:pt x="4325049" y="1469689"/>
                </a:cubicBezTo>
                <a:cubicBezTo>
                  <a:pt x="4350449" y="1387215"/>
                  <a:pt x="4519232" y="1535541"/>
                  <a:pt x="4537710" y="1593971"/>
                </a:cubicBezTo>
                <a:cubicBezTo>
                  <a:pt x="4575810" y="1583883"/>
                  <a:pt x="4546473" y="1565232"/>
                  <a:pt x="4547299" y="1539601"/>
                </a:cubicBezTo>
                <a:cubicBezTo>
                  <a:pt x="4575493" y="1548673"/>
                  <a:pt x="4585399" y="1543915"/>
                  <a:pt x="4575874" y="1514225"/>
                </a:cubicBezTo>
                <a:cubicBezTo>
                  <a:pt x="4584065" y="1508452"/>
                  <a:pt x="4581716" y="1502869"/>
                  <a:pt x="4576382" y="1496715"/>
                </a:cubicBezTo>
                <a:cubicBezTo>
                  <a:pt x="4573397" y="1470324"/>
                  <a:pt x="4522343" y="1471719"/>
                  <a:pt x="4539679" y="1432005"/>
                </a:cubicBezTo>
                <a:cubicBezTo>
                  <a:pt x="4559745" y="1412085"/>
                  <a:pt x="4599813" y="1405867"/>
                  <a:pt x="4623118" y="1387914"/>
                </a:cubicBezTo>
                <a:cubicBezTo>
                  <a:pt x="4633722" y="1368881"/>
                  <a:pt x="4645343" y="1341284"/>
                  <a:pt x="4615371" y="1334750"/>
                </a:cubicBezTo>
                <a:cubicBezTo>
                  <a:pt x="4582097" y="1355051"/>
                  <a:pt x="4553712" y="1382331"/>
                  <a:pt x="4510850" y="1387533"/>
                </a:cubicBezTo>
                <a:cubicBezTo>
                  <a:pt x="4520756" y="1370974"/>
                  <a:pt x="4514215" y="1353465"/>
                  <a:pt x="4504500" y="1340586"/>
                </a:cubicBezTo>
                <a:cubicBezTo>
                  <a:pt x="4474147" y="1399460"/>
                  <a:pt x="4445000" y="1326946"/>
                  <a:pt x="4490276" y="1319651"/>
                </a:cubicBezTo>
                <a:cubicBezTo>
                  <a:pt x="4525328" y="1327200"/>
                  <a:pt x="4578795" y="1407707"/>
                  <a:pt x="4560697" y="1322759"/>
                </a:cubicBezTo>
                <a:cubicBezTo>
                  <a:pt x="4570349" y="1303727"/>
                  <a:pt x="4540250" y="1315717"/>
                  <a:pt x="4535996" y="1288501"/>
                </a:cubicBezTo>
                <a:cubicBezTo>
                  <a:pt x="4555490" y="1282791"/>
                  <a:pt x="4619371" y="1291546"/>
                  <a:pt x="4574096" y="1262046"/>
                </a:cubicBezTo>
                <a:cubicBezTo>
                  <a:pt x="4660900" y="1276637"/>
                  <a:pt x="4659122" y="1222015"/>
                  <a:pt x="4574096" y="1231277"/>
                </a:cubicBezTo>
                <a:cubicBezTo>
                  <a:pt x="4637088" y="1188518"/>
                  <a:pt x="4640009" y="1130849"/>
                  <a:pt x="4557268" y="1186868"/>
                </a:cubicBezTo>
                <a:cubicBezTo>
                  <a:pt x="4544568" y="1190738"/>
                  <a:pt x="4458208" y="1279556"/>
                  <a:pt x="4473829" y="1235528"/>
                </a:cubicBezTo>
                <a:cubicBezTo>
                  <a:pt x="4482783" y="1225631"/>
                  <a:pt x="4518978" y="1215036"/>
                  <a:pt x="4500690" y="1199937"/>
                </a:cubicBezTo>
                <a:cubicBezTo>
                  <a:pt x="4528630" y="1172848"/>
                  <a:pt x="4527995" y="1137194"/>
                  <a:pt x="4484307" y="1168597"/>
                </a:cubicBezTo>
                <a:cubicBezTo>
                  <a:pt x="4485069" y="1148105"/>
                  <a:pt x="4477957" y="1130532"/>
                  <a:pt x="4486720" y="1113086"/>
                </a:cubicBezTo>
                <a:cubicBezTo>
                  <a:pt x="4397820" y="1023888"/>
                  <a:pt x="4459859" y="1189215"/>
                  <a:pt x="4431094" y="1226138"/>
                </a:cubicBezTo>
                <a:cubicBezTo>
                  <a:pt x="4392994" y="1147979"/>
                  <a:pt x="4408932" y="1253989"/>
                  <a:pt x="4401820" y="1280951"/>
                </a:cubicBezTo>
                <a:cubicBezTo>
                  <a:pt x="4384358" y="1269215"/>
                  <a:pt x="4379913" y="1273148"/>
                  <a:pt x="4376992" y="1293640"/>
                </a:cubicBezTo>
                <a:lnTo>
                  <a:pt x="4372737" y="1293069"/>
                </a:lnTo>
                <a:cubicBezTo>
                  <a:pt x="4369689" y="1189596"/>
                  <a:pt x="4316095" y="1253672"/>
                  <a:pt x="4331018" y="1319651"/>
                </a:cubicBezTo>
                <a:cubicBezTo>
                  <a:pt x="4326065" y="1345027"/>
                  <a:pt x="4300411" y="1302902"/>
                  <a:pt x="4296728" y="1324726"/>
                </a:cubicBezTo>
                <a:cubicBezTo>
                  <a:pt x="4293299" y="1337414"/>
                  <a:pt x="4296728" y="1354099"/>
                  <a:pt x="4285298" y="1362791"/>
                </a:cubicBezTo>
                <a:cubicBezTo>
                  <a:pt x="4252024" y="1354226"/>
                  <a:pt x="4236403" y="1388167"/>
                  <a:pt x="4206748" y="1397112"/>
                </a:cubicBezTo>
                <a:cubicBezTo>
                  <a:pt x="4213098" y="1385186"/>
                  <a:pt x="4228846" y="1386391"/>
                  <a:pt x="4227957" y="1368754"/>
                </a:cubicBezTo>
                <a:cubicBezTo>
                  <a:pt x="4247452" y="1338937"/>
                  <a:pt x="4271772" y="1307977"/>
                  <a:pt x="4310507" y="1311657"/>
                </a:cubicBezTo>
                <a:cubicBezTo>
                  <a:pt x="4312349" y="1304425"/>
                  <a:pt x="4321683" y="1291292"/>
                  <a:pt x="4310507" y="1287930"/>
                </a:cubicBezTo>
                <a:cubicBezTo>
                  <a:pt x="4304602" y="1290613"/>
                  <a:pt x="4297731" y="1290112"/>
                  <a:pt x="4292283" y="1286598"/>
                </a:cubicBezTo>
                <a:cubicBezTo>
                  <a:pt x="4280027" y="1288438"/>
                  <a:pt x="4265422" y="1286027"/>
                  <a:pt x="4257675" y="1275749"/>
                </a:cubicBezTo>
                <a:cubicBezTo>
                  <a:pt x="4253675" y="1274290"/>
                  <a:pt x="4249357" y="1273782"/>
                  <a:pt x="4247769" y="1269405"/>
                </a:cubicBezTo>
                <a:cubicBezTo>
                  <a:pt x="4250119" y="1268390"/>
                  <a:pt x="4251833" y="1267185"/>
                  <a:pt x="4253675" y="1268834"/>
                </a:cubicBezTo>
                <a:cubicBezTo>
                  <a:pt x="4243324" y="1227470"/>
                  <a:pt x="4292981" y="1221063"/>
                  <a:pt x="4323525" y="1226646"/>
                </a:cubicBezTo>
                <a:lnTo>
                  <a:pt x="4322763" y="1226646"/>
                </a:lnTo>
                <a:lnTo>
                  <a:pt x="4323461" y="1226646"/>
                </a:lnTo>
                <a:cubicBezTo>
                  <a:pt x="4323493" y="1226519"/>
                  <a:pt x="4323493" y="1226392"/>
                  <a:pt x="4323461" y="1226265"/>
                </a:cubicBezTo>
                <a:cubicBezTo>
                  <a:pt x="4363974" y="1219223"/>
                  <a:pt x="4328414" y="1195369"/>
                  <a:pt x="4305173" y="1192895"/>
                </a:cubicBezTo>
                <a:cubicBezTo>
                  <a:pt x="4362323" y="1159842"/>
                  <a:pt x="4357688" y="1135798"/>
                  <a:pt x="4290441" y="1154259"/>
                </a:cubicBezTo>
                <a:cubicBezTo>
                  <a:pt x="4283520" y="1113974"/>
                  <a:pt x="4394581" y="1088407"/>
                  <a:pt x="4304030" y="1085489"/>
                </a:cubicBezTo>
                <a:cubicBezTo>
                  <a:pt x="4296537" y="1067789"/>
                  <a:pt x="4336860" y="1046726"/>
                  <a:pt x="4312476" y="1039811"/>
                </a:cubicBezTo>
                <a:cubicBezTo>
                  <a:pt x="4298506" y="1028963"/>
                  <a:pt x="4323080" y="992294"/>
                  <a:pt x="4282313" y="997559"/>
                </a:cubicBezTo>
                <a:cubicBezTo>
                  <a:pt x="4264660" y="986457"/>
                  <a:pt x="4272852" y="1012785"/>
                  <a:pt x="4271010" y="1022365"/>
                </a:cubicBezTo>
                <a:cubicBezTo>
                  <a:pt x="4264660" y="1018685"/>
                  <a:pt x="4261930" y="1017163"/>
                  <a:pt x="4256342" y="1013991"/>
                </a:cubicBezTo>
                <a:cubicBezTo>
                  <a:pt x="4251770" y="1023443"/>
                  <a:pt x="4254691" y="1031374"/>
                  <a:pt x="4258691" y="1040509"/>
                </a:cubicBezTo>
                <a:cubicBezTo>
                  <a:pt x="4230878" y="1041778"/>
                  <a:pt x="4250436" y="996100"/>
                  <a:pt x="4222941" y="1015703"/>
                </a:cubicBezTo>
                <a:cubicBezTo>
                  <a:pt x="4095750" y="878099"/>
                  <a:pt x="4262374" y="1153435"/>
                  <a:pt x="4216400" y="1190040"/>
                </a:cubicBezTo>
                <a:cubicBezTo>
                  <a:pt x="4230116" y="1205139"/>
                  <a:pt x="4182555" y="1306899"/>
                  <a:pt x="4163124" y="1264837"/>
                </a:cubicBezTo>
                <a:lnTo>
                  <a:pt x="4164266" y="1264837"/>
                </a:lnTo>
                <a:cubicBezTo>
                  <a:pt x="4154234" y="1246757"/>
                  <a:pt x="4139756" y="1213640"/>
                  <a:pt x="4151566" y="1193974"/>
                </a:cubicBezTo>
                <a:cubicBezTo>
                  <a:pt x="4133787" y="1182617"/>
                  <a:pt x="4159187" y="1164156"/>
                  <a:pt x="4135311" y="1164410"/>
                </a:cubicBezTo>
                <a:cubicBezTo>
                  <a:pt x="4149090" y="1131801"/>
                  <a:pt x="4128389" y="1135544"/>
                  <a:pt x="4103941" y="1142523"/>
                </a:cubicBezTo>
                <a:cubicBezTo>
                  <a:pt x="4106101" y="1104965"/>
                  <a:pt x="4173411" y="995656"/>
                  <a:pt x="4083876" y="1079462"/>
                </a:cubicBezTo>
                <a:cubicBezTo>
                  <a:pt x="4084257" y="1057258"/>
                  <a:pt x="4078922" y="1054720"/>
                  <a:pt x="4059872" y="1067979"/>
                </a:cubicBezTo>
                <a:cubicBezTo>
                  <a:pt x="4053522" y="1046346"/>
                  <a:pt x="4108069" y="1001175"/>
                  <a:pt x="4067366" y="1001873"/>
                </a:cubicBezTo>
                <a:cubicBezTo>
                  <a:pt x="4062095" y="955498"/>
                  <a:pt x="4213416" y="825951"/>
                  <a:pt x="4110672" y="856275"/>
                </a:cubicBezTo>
                <a:cubicBezTo>
                  <a:pt x="4090797" y="840098"/>
                  <a:pt x="4094099" y="885776"/>
                  <a:pt x="4076383" y="888948"/>
                </a:cubicBezTo>
                <a:cubicBezTo>
                  <a:pt x="4048443" y="831851"/>
                  <a:pt x="4041839" y="897639"/>
                  <a:pt x="4033266" y="924665"/>
                </a:cubicBezTo>
                <a:cubicBezTo>
                  <a:pt x="4018026" y="926632"/>
                  <a:pt x="4024313" y="936973"/>
                  <a:pt x="4021836" y="946997"/>
                </a:cubicBezTo>
                <a:cubicBezTo>
                  <a:pt x="3985641" y="936719"/>
                  <a:pt x="4029647" y="925236"/>
                  <a:pt x="3997579" y="891232"/>
                </a:cubicBezTo>
                <a:cubicBezTo>
                  <a:pt x="3984371" y="870613"/>
                  <a:pt x="3993007" y="813199"/>
                  <a:pt x="3956558" y="818465"/>
                </a:cubicBezTo>
                <a:cubicBezTo>
                  <a:pt x="3943541" y="847965"/>
                  <a:pt x="3951097" y="872516"/>
                  <a:pt x="3954590" y="903476"/>
                </a:cubicBezTo>
                <a:cubicBezTo>
                  <a:pt x="3849688" y="831661"/>
                  <a:pt x="3916997" y="923841"/>
                  <a:pt x="3961384" y="954673"/>
                </a:cubicBezTo>
                <a:cubicBezTo>
                  <a:pt x="3950272" y="950994"/>
                  <a:pt x="3904234" y="931009"/>
                  <a:pt x="3913378" y="956449"/>
                </a:cubicBezTo>
                <a:cubicBezTo>
                  <a:pt x="3919157" y="964697"/>
                  <a:pt x="3952875" y="975482"/>
                  <a:pt x="3939222" y="985252"/>
                </a:cubicBezTo>
                <a:cubicBezTo>
                  <a:pt x="3930015" y="996100"/>
                  <a:pt x="3944620" y="1016021"/>
                  <a:pt x="3914584" y="1006187"/>
                </a:cubicBezTo>
                <a:cubicBezTo>
                  <a:pt x="3836162" y="1075021"/>
                  <a:pt x="3937000" y="1036068"/>
                  <a:pt x="3980688" y="1048312"/>
                </a:cubicBezTo>
                <a:cubicBezTo>
                  <a:pt x="3975037" y="1061952"/>
                  <a:pt x="3993896" y="1067725"/>
                  <a:pt x="4001199" y="1077242"/>
                </a:cubicBezTo>
                <a:cubicBezTo>
                  <a:pt x="3993706" y="1084537"/>
                  <a:pt x="3982149" y="1085933"/>
                  <a:pt x="3990975" y="1096909"/>
                </a:cubicBezTo>
                <a:cubicBezTo>
                  <a:pt x="4003675" y="1099700"/>
                  <a:pt x="4011168" y="1112832"/>
                  <a:pt x="4019804" y="1122285"/>
                </a:cubicBezTo>
                <a:lnTo>
                  <a:pt x="4019042" y="1122285"/>
                </a:lnTo>
                <a:cubicBezTo>
                  <a:pt x="4026853" y="1135925"/>
                  <a:pt x="4040315" y="1157178"/>
                  <a:pt x="4022916" y="1168407"/>
                </a:cubicBezTo>
                <a:cubicBezTo>
                  <a:pt x="4022153" y="1170437"/>
                  <a:pt x="4021455" y="1172403"/>
                  <a:pt x="4020757" y="1174751"/>
                </a:cubicBezTo>
                <a:lnTo>
                  <a:pt x="4017137" y="1173482"/>
                </a:lnTo>
                <a:cubicBezTo>
                  <a:pt x="4017137" y="1172594"/>
                  <a:pt x="4017137" y="1171706"/>
                  <a:pt x="4017518" y="1170817"/>
                </a:cubicBezTo>
                <a:cubicBezTo>
                  <a:pt x="4004247" y="1172975"/>
                  <a:pt x="3991610" y="1162062"/>
                  <a:pt x="3985768" y="1151024"/>
                </a:cubicBezTo>
                <a:lnTo>
                  <a:pt x="3991547" y="1148740"/>
                </a:lnTo>
                <a:cubicBezTo>
                  <a:pt x="3988054" y="1136813"/>
                  <a:pt x="3972497" y="1130152"/>
                  <a:pt x="3969957" y="1118542"/>
                </a:cubicBezTo>
                <a:cubicBezTo>
                  <a:pt x="3944049" y="1134593"/>
                  <a:pt x="3957257" y="1071469"/>
                  <a:pt x="3925507" y="1107122"/>
                </a:cubicBezTo>
                <a:cubicBezTo>
                  <a:pt x="3923411" y="1097796"/>
                  <a:pt x="3925507" y="1078955"/>
                  <a:pt x="3912807" y="1085996"/>
                </a:cubicBezTo>
                <a:cubicBezTo>
                  <a:pt x="3881057" y="1104014"/>
                  <a:pt x="3875786" y="995846"/>
                  <a:pt x="3864102" y="976116"/>
                </a:cubicBezTo>
                <a:cubicBezTo>
                  <a:pt x="3804793" y="963047"/>
                  <a:pt x="3844734" y="1083396"/>
                  <a:pt x="3867087" y="1116575"/>
                </a:cubicBezTo>
                <a:cubicBezTo>
                  <a:pt x="3847046" y="1109311"/>
                  <a:pt x="3825088" y="1109311"/>
                  <a:pt x="3805047" y="1116575"/>
                </a:cubicBezTo>
                <a:cubicBezTo>
                  <a:pt x="3811397" y="1053134"/>
                  <a:pt x="3746881" y="1000351"/>
                  <a:pt x="3686048" y="1017036"/>
                </a:cubicBezTo>
                <a:cubicBezTo>
                  <a:pt x="3569716" y="899606"/>
                  <a:pt x="3367659" y="908424"/>
                  <a:pt x="3222054" y="963999"/>
                </a:cubicBezTo>
                <a:cubicBezTo>
                  <a:pt x="3193225" y="956303"/>
                  <a:pt x="3164313" y="948963"/>
                  <a:pt x="3135313" y="941985"/>
                </a:cubicBezTo>
                <a:cubicBezTo>
                  <a:pt x="2914269" y="684033"/>
                  <a:pt x="2538413" y="868202"/>
                  <a:pt x="2250567" y="870804"/>
                </a:cubicBezTo>
                <a:cubicBezTo>
                  <a:pt x="2155317" y="792961"/>
                  <a:pt x="1998155" y="803683"/>
                  <a:pt x="1915795" y="896561"/>
                </a:cubicBezTo>
                <a:cubicBezTo>
                  <a:pt x="1932051" y="850185"/>
                  <a:pt x="1922970" y="795055"/>
                  <a:pt x="1971612" y="772977"/>
                </a:cubicBezTo>
                <a:cubicBezTo>
                  <a:pt x="1986788" y="742716"/>
                  <a:pt x="1967548" y="683208"/>
                  <a:pt x="2008378" y="673184"/>
                </a:cubicBezTo>
                <a:cubicBezTo>
                  <a:pt x="2079942" y="563304"/>
                  <a:pt x="2124710" y="683208"/>
                  <a:pt x="2148078" y="482226"/>
                </a:cubicBezTo>
                <a:cubicBezTo>
                  <a:pt x="2136585" y="453614"/>
                  <a:pt x="2102930" y="588934"/>
                  <a:pt x="2062226" y="592424"/>
                </a:cubicBezTo>
                <a:cubicBezTo>
                  <a:pt x="1973326" y="646539"/>
                  <a:pt x="1909255" y="736562"/>
                  <a:pt x="1908620" y="847457"/>
                </a:cubicBezTo>
                <a:cubicBezTo>
                  <a:pt x="1902466" y="845421"/>
                  <a:pt x="1895856" y="845180"/>
                  <a:pt x="1889570" y="846759"/>
                </a:cubicBezTo>
                <a:cubicBezTo>
                  <a:pt x="1934782" y="769932"/>
                  <a:pt x="1909318" y="658656"/>
                  <a:pt x="1957705" y="578022"/>
                </a:cubicBezTo>
                <a:cubicBezTo>
                  <a:pt x="1929956" y="525303"/>
                  <a:pt x="1895031" y="477849"/>
                  <a:pt x="1884553" y="409776"/>
                </a:cubicBezTo>
                <a:cubicBezTo>
                  <a:pt x="1837944" y="349634"/>
                  <a:pt x="1888236" y="270776"/>
                  <a:pt x="1875282" y="214694"/>
                </a:cubicBezTo>
                <a:cubicBezTo>
                  <a:pt x="1898079" y="189889"/>
                  <a:pt x="1838642" y="171554"/>
                  <a:pt x="1866265" y="191982"/>
                </a:cubicBezTo>
                <a:cubicBezTo>
                  <a:pt x="1857248" y="292473"/>
                  <a:pt x="1802257" y="266526"/>
                  <a:pt x="1807909" y="321339"/>
                </a:cubicBezTo>
                <a:cubicBezTo>
                  <a:pt x="1812163" y="485906"/>
                  <a:pt x="1906207" y="428809"/>
                  <a:pt x="1885823" y="561654"/>
                </a:cubicBezTo>
                <a:cubicBezTo>
                  <a:pt x="1930972" y="609553"/>
                  <a:pt x="1854517" y="671408"/>
                  <a:pt x="1848422" y="724128"/>
                </a:cubicBezTo>
                <a:cubicBezTo>
                  <a:pt x="1870075" y="770820"/>
                  <a:pt x="1875282" y="804317"/>
                  <a:pt x="1843723" y="854055"/>
                </a:cubicBezTo>
                <a:cubicBezTo>
                  <a:pt x="1839563" y="851467"/>
                  <a:pt x="1835207" y="849202"/>
                  <a:pt x="1830705" y="847267"/>
                </a:cubicBezTo>
                <a:cubicBezTo>
                  <a:pt x="1891284" y="677117"/>
                  <a:pt x="1753235" y="795753"/>
                  <a:pt x="1734884" y="685048"/>
                </a:cubicBezTo>
                <a:cubicBezTo>
                  <a:pt x="1759267" y="630615"/>
                  <a:pt x="1760284" y="616722"/>
                  <a:pt x="1717167" y="570409"/>
                </a:cubicBezTo>
                <a:cubicBezTo>
                  <a:pt x="1694942" y="504303"/>
                  <a:pt x="1813941" y="399689"/>
                  <a:pt x="1686941" y="353884"/>
                </a:cubicBezTo>
                <a:cubicBezTo>
                  <a:pt x="1684528" y="349190"/>
                  <a:pt x="1682306" y="344812"/>
                  <a:pt x="1680591" y="341196"/>
                </a:cubicBezTo>
                <a:cubicBezTo>
                  <a:pt x="1668399" y="346716"/>
                  <a:pt x="1660208" y="351030"/>
                  <a:pt x="1667891" y="364479"/>
                </a:cubicBezTo>
                <a:cubicBezTo>
                  <a:pt x="1741995" y="359911"/>
                  <a:pt x="1666875" y="452345"/>
                  <a:pt x="1728788" y="467444"/>
                </a:cubicBezTo>
                <a:cubicBezTo>
                  <a:pt x="1689100" y="487301"/>
                  <a:pt x="1699451" y="526381"/>
                  <a:pt x="1701800" y="552646"/>
                </a:cubicBezTo>
                <a:cubicBezTo>
                  <a:pt x="1686878" y="568887"/>
                  <a:pt x="1747330" y="630678"/>
                  <a:pt x="1735201" y="640322"/>
                </a:cubicBezTo>
                <a:cubicBezTo>
                  <a:pt x="1632458" y="795118"/>
                  <a:pt x="1900809" y="699830"/>
                  <a:pt x="1809179" y="840352"/>
                </a:cubicBezTo>
                <a:cubicBezTo>
                  <a:pt x="1785455" y="835784"/>
                  <a:pt x="1760893" y="841031"/>
                  <a:pt x="1741107" y="854880"/>
                </a:cubicBezTo>
                <a:cubicBezTo>
                  <a:pt x="1695767" y="761558"/>
                  <a:pt x="1584389" y="719750"/>
                  <a:pt x="1486726" y="748679"/>
                </a:cubicBezTo>
                <a:cubicBezTo>
                  <a:pt x="787400" y="212664"/>
                  <a:pt x="520700" y="688918"/>
                  <a:pt x="0" y="911089"/>
                </a:cubicBezTo>
                <a:lnTo>
                  <a:pt x="0" y="2003547"/>
                </a:lnTo>
                <a:lnTo>
                  <a:pt x="12185650" y="2003547"/>
                </a:lnTo>
                <a:lnTo>
                  <a:pt x="12185650" y="177073"/>
                </a:lnTo>
                <a:cubicBezTo>
                  <a:pt x="12042331" y="215582"/>
                  <a:pt x="11907520" y="343607"/>
                  <a:pt x="11845354" y="476199"/>
                </a:cubicBezTo>
                <a:close/>
                <a:moveTo>
                  <a:pt x="10921365" y="596357"/>
                </a:moveTo>
                <a:cubicBezTo>
                  <a:pt x="10912666" y="595158"/>
                  <a:pt x="10906633" y="587152"/>
                  <a:pt x="10907840" y="578473"/>
                </a:cubicBezTo>
                <a:cubicBezTo>
                  <a:pt x="10908220" y="575745"/>
                  <a:pt x="10909300" y="573163"/>
                  <a:pt x="10910951" y="570980"/>
                </a:cubicBezTo>
                <a:cubicBezTo>
                  <a:pt x="10916412" y="579925"/>
                  <a:pt x="10930319" y="586270"/>
                  <a:pt x="10921365" y="596357"/>
                </a:cubicBezTo>
                <a:close/>
                <a:moveTo>
                  <a:pt x="10671048" y="583034"/>
                </a:moveTo>
                <a:cubicBezTo>
                  <a:pt x="10635679" y="551314"/>
                  <a:pt x="10665651" y="512297"/>
                  <a:pt x="10673906" y="582019"/>
                </a:cubicBezTo>
                <a:close/>
                <a:moveTo>
                  <a:pt x="6729857" y="1174180"/>
                </a:moveTo>
                <a:cubicBezTo>
                  <a:pt x="6742557" y="1155148"/>
                  <a:pt x="6742557" y="1155148"/>
                  <a:pt x="6771957" y="1170310"/>
                </a:cubicBezTo>
                <a:cubicBezTo>
                  <a:pt x="6757670" y="1168407"/>
                  <a:pt x="6745097" y="1183760"/>
                  <a:pt x="6729857" y="1174180"/>
                </a:cubicBezTo>
                <a:close/>
                <a:moveTo>
                  <a:pt x="6873812" y="1070263"/>
                </a:moveTo>
                <a:cubicBezTo>
                  <a:pt x="6849555" y="1105346"/>
                  <a:pt x="6798945" y="1148232"/>
                  <a:pt x="6756273" y="1150262"/>
                </a:cubicBezTo>
                <a:cubicBezTo>
                  <a:pt x="6829869" y="1118542"/>
                  <a:pt x="6798755" y="1093736"/>
                  <a:pt x="6747447" y="1143918"/>
                </a:cubicBezTo>
                <a:cubicBezTo>
                  <a:pt x="6744589" y="1073625"/>
                  <a:pt x="6816789" y="1020208"/>
                  <a:pt x="6873812" y="1070263"/>
                </a:cubicBezTo>
                <a:close/>
                <a:moveTo>
                  <a:pt x="6807200" y="845554"/>
                </a:moveTo>
                <a:cubicBezTo>
                  <a:pt x="6827203" y="879051"/>
                  <a:pt x="6786563" y="926759"/>
                  <a:pt x="6768338" y="957274"/>
                </a:cubicBezTo>
                <a:lnTo>
                  <a:pt x="6765163" y="955117"/>
                </a:lnTo>
                <a:cubicBezTo>
                  <a:pt x="6814884" y="910708"/>
                  <a:pt x="6756654" y="897195"/>
                  <a:pt x="6757988" y="959622"/>
                </a:cubicBezTo>
                <a:cubicBezTo>
                  <a:pt x="6715189" y="910772"/>
                  <a:pt x="6775450" y="878480"/>
                  <a:pt x="6807200" y="845554"/>
                </a:cubicBezTo>
                <a:close/>
                <a:moveTo>
                  <a:pt x="6740779" y="1096337"/>
                </a:moveTo>
                <a:cubicBezTo>
                  <a:pt x="6740018" y="1082761"/>
                  <a:pt x="6749288" y="1069184"/>
                  <a:pt x="6739509" y="1056687"/>
                </a:cubicBezTo>
                <a:lnTo>
                  <a:pt x="6736779" y="1056687"/>
                </a:lnTo>
                <a:lnTo>
                  <a:pt x="6739509" y="1078891"/>
                </a:lnTo>
                <a:lnTo>
                  <a:pt x="6737223" y="1078891"/>
                </a:lnTo>
                <a:cubicBezTo>
                  <a:pt x="6728207" y="1042603"/>
                  <a:pt x="6714744" y="1081365"/>
                  <a:pt x="6731826" y="1096464"/>
                </a:cubicBezTo>
                <a:lnTo>
                  <a:pt x="6729603" y="1098241"/>
                </a:lnTo>
                <a:cubicBezTo>
                  <a:pt x="6705727" y="1075910"/>
                  <a:pt x="6695250" y="1033975"/>
                  <a:pt x="6690551" y="1002190"/>
                </a:cubicBezTo>
                <a:cubicBezTo>
                  <a:pt x="6680582" y="992484"/>
                  <a:pt x="6683312" y="985696"/>
                  <a:pt x="6694234" y="978971"/>
                </a:cubicBezTo>
                <a:lnTo>
                  <a:pt x="6695440" y="980240"/>
                </a:lnTo>
                <a:cubicBezTo>
                  <a:pt x="6695948" y="977893"/>
                  <a:pt x="6696393" y="975545"/>
                  <a:pt x="6696901" y="973325"/>
                </a:cubicBezTo>
                <a:cubicBezTo>
                  <a:pt x="6752463" y="980176"/>
                  <a:pt x="6758369" y="1052500"/>
                  <a:pt x="6740779" y="1096337"/>
                </a:cubicBezTo>
                <a:close/>
                <a:moveTo>
                  <a:pt x="6731000" y="949408"/>
                </a:moveTo>
                <a:cubicBezTo>
                  <a:pt x="6728651" y="957464"/>
                  <a:pt x="6726745" y="963808"/>
                  <a:pt x="6724650" y="971295"/>
                </a:cubicBezTo>
                <a:cubicBezTo>
                  <a:pt x="6719570" y="962413"/>
                  <a:pt x="6718300" y="960763"/>
                  <a:pt x="6712394" y="950867"/>
                </a:cubicBezTo>
                <a:close/>
                <a:moveTo>
                  <a:pt x="6725158" y="934753"/>
                </a:moveTo>
                <a:cubicBezTo>
                  <a:pt x="6715760" y="929170"/>
                  <a:pt x="6707506" y="916672"/>
                  <a:pt x="6695059" y="928979"/>
                </a:cubicBezTo>
                <a:lnTo>
                  <a:pt x="6691059" y="920732"/>
                </a:lnTo>
                <a:cubicBezTo>
                  <a:pt x="6705093" y="902270"/>
                  <a:pt x="6737350" y="907663"/>
                  <a:pt x="6725032" y="934753"/>
                </a:cubicBezTo>
                <a:close/>
                <a:moveTo>
                  <a:pt x="6634925" y="866870"/>
                </a:moveTo>
                <a:cubicBezTo>
                  <a:pt x="6646164" y="865030"/>
                  <a:pt x="6654293" y="869471"/>
                  <a:pt x="6663690" y="874420"/>
                </a:cubicBezTo>
                <a:cubicBezTo>
                  <a:pt x="6652451" y="879559"/>
                  <a:pt x="6639179" y="876894"/>
                  <a:pt x="6634798" y="866870"/>
                </a:cubicBezTo>
                <a:close/>
                <a:moveTo>
                  <a:pt x="6660325" y="890851"/>
                </a:moveTo>
                <a:cubicBezTo>
                  <a:pt x="6669786" y="874356"/>
                  <a:pt x="6694170" y="881271"/>
                  <a:pt x="6704775" y="895419"/>
                </a:cubicBezTo>
                <a:cubicBezTo>
                  <a:pt x="6685788" y="906014"/>
                  <a:pt x="6675501" y="902969"/>
                  <a:pt x="6660452" y="890851"/>
                </a:cubicBezTo>
                <a:close/>
                <a:moveTo>
                  <a:pt x="6665595" y="976116"/>
                </a:moveTo>
                <a:cubicBezTo>
                  <a:pt x="6637211" y="1023126"/>
                  <a:pt x="6666548" y="1075528"/>
                  <a:pt x="6707759" y="1103506"/>
                </a:cubicBezTo>
                <a:cubicBezTo>
                  <a:pt x="6745034" y="1096210"/>
                  <a:pt x="6740398" y="1157748"/>
                  <a:pt x="6707759" y="1155909"/>
                </a:cubicBezTo>
                <a:cubicBezTo>
                  <a:pt x="6709474" y="1149565"/>
                  <a:pt x="6711061" y="1142840"/>
                  <a:pt x="6712839" y="1135735"/>
                </a:cubicBezTo>
                <a:lnTo>
                  <a:pt x="6705664" y="1139160"/>
                </a:lnTo>
                <a:cubicBezTo>
                  <a:pt x="6705219" y="1116639"/>
                  <a:pt x="6675692" y="1112198"/>
                  <a:pt x="6679629" y="1137067"/>
                </a:cubicBezTo>
                <a:cubicBezTo>
                  <a:pt x="6682613" y="1150770"/>
                  <a:pt x="6701727" y="1154386"/>
                  <a:pt x="6693726" y="1171135"/>
                </a:cubicBezTo>
                <a:cubicBezTo>
                  <a:pt x="6659309" y="1084157"/>
                  <a:pt x="6491034" y="1004475"/>
                  <a:pt x="6665722" y="976116"/>
                </a:cubicBezTo>
                <a:close/>
                <a:moveTo>
                  <a:pt x="6680582" y="1258240"/>
                </a:moveTo>
                <a:cubicBezTo>
                  <a:pt x="6678169" y="1278097"/>
                  <a:pt x="6635179" y="1326883"/>
                  <a:pt x="6671057" y="1328025"/>
                </a:cubicBezTo>
                <a:lnTo>
                  <a:pt x="6672072" y="1329865"/>
                </a:lnTo>
                <a:cubicBezTo>
                  <a:pt x="6664897" y="1335003"/>
                  <a:pt x="6664325" y="1346740"/>
                  <a:pt x="6651435" y="1348453"/>
                </a:cubicBezTo>
                <a:cubicBezTo>
                  <a:pt x="6649466" y="1315768"/>
                  <a:pt x="6659944" y="1283553"/>
                  <a:pt x="6680708" y="1258240"/>
                </a:cubicBezTo>
                <a:close/>
                <a:moveTo>
                  <a:pt x="6610350" y="1384424"/>
                </a:moveTo>
                <a:cubicBezTo>
                  <a:pt x="6586347" y="1373512"/>
                  <a:pt x="6592634" y="1350293"/>
                  <a:pt x="6587681" y="1330943"/>
                </a:cubicBezTo>
                <a:cubicBezTo>
                  <a:pt x="6598666" y="1331070"/>
                  <a:pt x="6612382" y="1363552"/>
                  <a:pt x="6610350" y="1384424"/>
                </a:cubicBezTo>
                <a:close/>
                <a:moveTo>
                  <a:pt x="6615176" y="1343187"/>
                </a:moveTo>
                <a:lnTo>
                  <a:pt x="6610477" y="1344520"/>
                </a:lnTo>
                <a:cubicBezTo>
                  <a:pt x="6606668" y="1335384"/>
                  <a:pt x="6603429" y="1327581"/>
                  <a:pt x="6600000" y="1319143"/>
                </a:cubicBezTo>
                <a:cubicBezTo>
                  <a:pt x="6638100" y="1313624"/>
                  <a:pt x="6647943" y="1343187"/>
                  <a:pt x="6623749" y="1373766"/>
                </a:cubicBezTo>
                <a:cubicBezTo>
                  <a:pt x="6626607" y="1360888"/>
                  <a:pt x="6619812" y="1355749"/>
                  <a:pt x="6615113" y="1343187"/>
                </a:cubicBezTo>
                <a:close/>
                <a:moveTo>
                  <a:pt x="4254500" y="1062904"/>
                </a:moveTo>
                <a:cubicBezTo>
                  <a:pt x="4256723" y="1073118"/>
                  <a:pt x="4267708" y="1083713"/>
                  <a:pt x="4255961" y="1090247"/>
                </a:cubicBezTo>
                <a:cubicBezTo>
                  <a:pt x="4248169" y="1086231"/>
                  <a:pt x="4245102" y="1076671"/>
                  <a:pt x="4249122" y="1068880"/>
                </a:cubicBezTo>
                <a:cubicBezTo>
                  <a:pt x="4250373" y="1066463"/>
                  <a:pt x="4252221" y="1064401"/>
                  <a:pt x="4254500" y="1062904"/>
                </a:cubicBezTo>
                <a:close/>
                <a:moveTo>
                  <a:pt x="4026980" y="994831"/>
                </a:moveTo>
                <a:lnTo>
                  <a:pt x="4023932" y="994831"/>
                </a:lnTo>
                <a:cubicBezTo>
                  <a:pt x="4001135" y="952960"/>
                  <a:pt x="4042283" y="926251"/>
                  <a:pt x="4026980" y="994831"/>
                </a:cubicBezTo>
                <a:close/>
                <a:moveTo>
                  <a:pt x="1867980" y="875498"/>
                </a:moveTo>
                <a:lnTo>
                  <a:pt x="1867472" y="874864"/>
                </a:lnTo>
                <a:cubicBezTo>
                  <a:pt x="1870139" y="872199"/>
                  <a:pt x="1872615" y="869471"/>
                  <a:pt x="1874964" y="866680"/>
                </a:cubicBezTo>
                <a:cubicBezTo>
                  <a:pt x="1875352" y="871641"/>
                  <a:pt x="1876946" y="876431"/>
                  <a:pt x="1879600" y="880637"/>
                </a:cubicBezTo>
                <a:cubicBezTo>
                  <a:pt x="1875892" y="878531"/>
                  <a:pt x="1871974" y="876805"/>
                  <a:pt x="1867916" y="875498"/>
                </a:cubicBezTo>
                <a:close/>
                <a:moveTo>
                  <a:pt x="1903286" y="914134"/>
                </a:moveTo>
                <a:cubicBezTo>
                  <a:pt x="1902378" y="914623"/>
                  <a:pt x="1901387" y="914921"/>
                  <a:pt x="1900364" y="915022"/>
                </a:cubicBezTo>
                <a:cubicBezTo>
                  <a:pt x="1901571" y="906984"/>
                  <a:pt x="1899387" y="898807"/>
                  <a:pt x="1894332" y="892437"/>
                </a:cubicBezTo>
                <a:cubicBezTo>
                  <a:pt x="1897177" y="896846"/>
                  <a:pt x="1903057" y="898121"/>
                  <a:pt x="1907477" y="895292"/>
                </a:cubicBezTo>
                <a:lnTo>
                  <a:pt x="1905381" y="900050"/>
                </a:lnTo>
                <a:lnTo>
                  <a:pt x="1906905" y="899479"/>
                </a:lnTo>
                <a:cubicBezTo>
                  <a:pt x="1908175" y="900907"/>
                  <a:pt x="1908937" y="902715"/>
                  <a:pt x="1909064" y="904618"/>
                </a:cubicBezTo>
                <a:cubicBezTo>
                  <a:pt x="1906943" y="907682"/>
                  <a:pt x="1904994" y="910860"/>
                  <a:pt x="1903222" y="914134"/>
                </a:cubicBezTo>
                <a:close/>
                <a:moveTo>
                  <a:pt x="3922014" y="1246883"/>
                </a:moveTo>
                <a:lnTo>
                  <a:pt x="3921570" y="1246883"/>
                </a:lnTo>
                <a:cubicBezTo>
                  <a:pt x="3927227" y="1235547"/>
                  <a:pt x="3930536" y="1223182"/>
                  <a:pt x="3931285" y="1210532"/>
                </a:cubicBezTo>
                <a:cubicBezTo>
                  <a:pt x="3968623" y="1215099"/>
                  <a:pt x="4100894" y="1225187"/>
                  <a:pt x="4030409" y="1264266"/>
                </a:cubicBezTo>
                <a:cubicBezTo>
                  <a:pt x="4013708" y="1268961"/>
                  <a:pt x="3998341" y="1270230"/>
                  <a:pt x="3988245" y="1273085"/>
                </a:cubicBezTo>
                <a:cubicBezTo>
                  <a:pt x="3970223" y="1256349"/>
                  <a:pt x="3946557" y="1246998"/>
                  <a:pt x="3921951" y="1246883"/>
                </a:cubicBezTo>
                <a:close/>
                <a:moveTo>
                  <a:pt x="4098671" y="1391149"/>
                </a:moveTo>
                <a:cubicBezTo>
                  <a:pt x="4071245" y="1378721"/>
                  <a:pt x="4044575" y="1364694"/>
                  <a:pt x="4018788" y="1349151"/>
                </a:cubicBezTo>
                <a:cubicBezTo>
                  <a:pt x="4019493" y="1340789"/>
                  <a:pt x="4018978" y="1332371"/>
                  <a:pt x="4017264" y="1324155"/>
                </a:cubicBezTo>
                <a:cubicBezTo>
                  <a:pt x="4045077" y="1313243"/>
                  <a:pt x="4085336" y="1261602"/>
                  <a:pt x="4110419" y="1316162"/>
                </a:cubicBezTo>
                <a:cubicBezTo>
                  <a:pt x="4062921" y="1306328"/>
                  <a:pt x="4120642" y="1373132"/>
                  <a:pt x="4098608" y="1391149"/>
                </a:cubicBezTo>
                <a:close/>
                <a:moveTo>
                  <a:pt x="4265105" y="1477937"/>
                </a:moveTo>
                <a:cubicBezTo>
                  <a:pt x="4270693" y="1476794"/>
                  <a:pt x="4275709" y="1480982"/>
                  <a:pt x="4280408" y="1487516"/>
                </a:cubicBezTo>
                <a:close/>
                <a:moveTo>
                  <a:pt x="6723063" y="1420840"/>
                </a:moveTo>
                <a:cubicBezTo>
                  <a:pt x="6720840" y="1461188"/>
                  <a:pt x="6718046" y="1497286"/>
                  <a:pt x="6698679" y="1534209"/>
                </a:cubicBezTo>
                <a:lnTo>
                  <a:pt x="6694869" y="1532877"/>
                </a:lnTo>
                <a:cubicBezTo>
                  <a:pt x="6706362" y="1503503"/>
                  <a:pt x="6713030" y="1472493"/>
                  <a:pt x="6714618" y="1441014"/>
                </a:cubicBezTo>
                <a:lnTo>
                  <a:pt x="6711696" y="1439364"/>
                </a:lnTo>
                <a:lnTo>
                  <a:pt x="6687630" y="1485232"/>
                </a:lnTo>
                <a:cubicBezTo>
                  <a:pt x="6687630" y="1469689"/>
                  <a:pt x="6681280" y="1461949"/>
                  <a:pt x="6667691" y="1459475"/>
                </a:cubicBezTo>
                <a:cubicBezTo>
                  <a:pt x="6686550" y="1447739"/>
                  <a:pt x="6699632" y="1429277"/>
                  <a:pt x="6722999" y="1420903"/>
                </a:cubicBezTo>
                <a:close/>
                <a:moveTo>
                  <a:pt x="6687249" y="1491640"/>
                </a:moveTo>
                <a:cubicBezTo>
                  <a:pt x="6685026" y="1504899"/>
                  <a:pt x="6687694" y="1522916"/>
                  <a:pt x="6680899" y="1536049"/>
                </a:cubicBezTo>
                <a:cubicBezTo>
                  <a:pt x="6655308" y="1523805"/>
                  <a:pt x="6662547" y="1500458"/>
                  <a:pt x="6687185" y="1491703"/>
                </a:cubicBezTo>
                <a:close/>
                <a:moveTo>
                  <a:pt x="6662865" y="1467532"/>
                </a:moveTo>
                <a:lnTo>
                  <a:pt x="6666357" y="1468167"/>
                </a:lnTo>
                <a:lnTo>
                  <a:pt x="6660007" y="1492655"/>
                </a:lnTo>
                <a:cubicBezTo>
                  <a:pt x="6656261" y="1483329"/>
                  <a:pt x="6654356" y="1474574"/>
                  <a:pt x="6662801" y="1467596"/>
                </a:cubicBezTo>
                <a:close/>
                <a:moveTo>
                  <a:pt x="6647752" y="1452497"/>
                </a:moveTo>
                <a:cubicBezTo>
                  <a:pt x="6643751" y="1443488"/>
                  <a:pt x="6646863" y="1440443"/>
                  <a:pt x="6655562" y="1438159"/>
                </a:cubicBezTo>
                <a:cubicBezTo>
                  <a:pt x="6656134" y="1439047"/>
                  <a:pt x="6656642" y="1439935"/>
                  <a:pt x="6657150" y="1440823"/>
                </a:cubicBezTo>
                <a:lnTo>
                  <a:pt x="6650800" y="1451735"/>
                </a:lnTo>
                <a:close/>
                <a:moveTo>
                  <a:pt x="6642544" y="1523868"/>
                </a:moveTo>
                <a:lnTo>
                  <a:pt x="6641593" y="1527865"/>
                </a:lnTo>
                <a:cubicBezTo>
                  <a:pt x="6609843" y="1532433"/>
                  <a:pt x="6578537" y="1518095"/>
                  <a:pt x="6546343" y="1520125"/>
                </a:cubicBezTo>
                <a:cubicBezTo>
                  <a:pt x="6577838" y="1519744"/>
                  <a:pt x="6614160" y="1508325"/>
                  <a:pt x="6642482" y="1523932"/>
                </a:cubicBezTo>
                <a:close/>
                <a:moveTo>
                  <a:pt x="6546532" y="1534526"/>
                </a:moveTo>
                <a:cubicBezTo>
                  <a:pt x="6566599" y="1541314"/>
                  <a:pt x="6582219" y="1545946"/>
                  <a:pt x="6601905" y="1550767"/>
                </a:cubicBezTo>
                <a:cubicBezTo>
                  <a:pt x="6607937" y="1569800"/>
                  <a:pt x="6613335" y="1596128"/>
                  <a:pt x="6639624" y="1596191"/>
                </a:cubicBezTo>
                <a:cubicBezTo>
                  <a:pt x="6627622" y="1580140"/>
                  <a:pt x="6607874" y="1571195"/>
                  <a:pt x="6607239" y="1549118"/>
                </a:cubicBezTo>
                <a:cubicBezTo>
                  <a:pt x="6666802" y="1539665"/>
                  <a:pt x="6662801" y="1518412"/>
                  <a:pt x="6675945" y="1583059"/>
                </a:cubicBezTo>
                <a:cubicBezTo>
                  <a:pt x="6668008" y="1588515"/>
                  <a:pt x="6661404" y="1567769"/>
                  <a:pt x="6654546" y="1583059"/>
                </a:cubicBezTo>
                <a:lnTo>
                  <a:pt x="6645212" y="1584835"/>
                </a:lnTo>
                <a:cubicBezTo>
                  <a:pt x="6648450" y="1595366"/>
                  <a:pt x="6660325" y="1597079"/>
                  <a:pt x="6669723" y="1599173"/>
                </a:cubicBezTo>
                <a:cubicBezTo>
                  <a:pt x="6619557" y="1613828"/>
                  <a:pt x="6573139" y="1576714"/>
                  <a:pt x="6546469" y="1534590"/>
                </a:cubicBezTo>
                <a:close/>
                <a:moveTo>
                  <a:pt x="6659944" y="1670988"/>
                </a:moveTo>
                <a:cubicBezTo>
                  <a:pt x="6656261" y="1666357"/>
                  <a:pt x="6652451" y="1661916"/>
                  <a:pt x="6648514" y="1657666"/>
                </a:cubicBezTo>
                <a:lnTo>
                  <a:pt x="6661912" y="1669149"/>
                </a:lnTo>
                <a:close/>
                <a:moveTo>
                  <a:pt x="6683693" y="1705246"/>
                </a:moveTo>
                <a:cubicBezTo>
                  <a:pt x="6677978" y="1693383"/>
                  <a:pt x="6669342" y="1684501"/>
                  <a:pt x="6664643" y="1670798"/>
                </a:cubicBezTo>
                <a:cubicBezTo>
                  <a:pt x="6678676" y="1679363"/>
                  <a:pt x="6694488" y="1691353"/>
                  <a:pt x="6696901" y="1707784"/>
                </a:cubicBezTo>
                <a:close/>
                <a:moveTo>
                  <a:pt x="6704267" y="1672574"/>
                </a:moveTo>
                <a:lnTo>
                  <a:pt x="6701092" y="1687800"/>
                </a:lnTo>
                <a:cubicBezTo>
                  <a:pt x="6601969" y="1592194"/>
                  <a:pt x="6742875" y="1586675"/>
                  <a:pt x="6704203" y="1672638"/>
                </a:cubicBezTo>
                <a:close/>
                <a:moveTo>
                  <a:pt x="6741922" y="1514542"/>
                </a:moveTo>
                <a:cubicBezTo>
                  <a:pt x="6746050" y="1541949"/>
                  <a:pt x="6718300" y="1564344"/>
                  <a:pt x="6723444" y="1594732"/>
                </a:cubicBezTo>
                <a:lnTo>
                  <a:pt x="6720968" y="1594732"/>
                </a:lnTo>
                <a:cubicBezTo>
                  <a:pt x="6720523" y="1591877"/>
                  <a:pt x="6720015" y="1588959"/>
                  <a:pt x="6719444" y="1585533"/>
                </a:cubicBezTo>
                <a:cubicBezTo>
                  <a:pt x="6668706" y="1541441"/>
                  <a:pt x="6716395" y="1552036"/>
                  <a:pt x="6741859" y="1514606"/>
                </a:cubicBezTo>
                <a:close/>
                <a:moveTo>
                  <a:pt x="6838887" y="1731384"/>
                </a:moveTo>
                <a:cubicBezTo>
                  <a:pt x="6803009" y="1726182"/>
                  <a:pt x="6767195" y="1720409"/>
                  <a:pt x="6731444" y="1714001"/>
                </a:cubicBezTo>
                <a:cubicBezTo>
                  <a:pt x="6733985" y="1706833"/>
                  <a:pt x="6732016" y="1699981"/>
                  <a:pt x="6720395" y="1694462"/>
                </a:cubicBezTo>
                <a:cubicBezTo>
                  <a:pt x="6759893" y="1678093"/>
                  <a:pt x="6839458" y="1690909"/>
                  <a:pt x="6872097" y="1736015"/>
                </a:cubicBezTo>
                <a:close/>
                <a:moveTo>
                  <a:pt x="1052576" y="217803"/>
                </a:moveTo>
                <a:cubicBezTo>
                  <a:pt x="1051052" y="230491"/>
                  <a:pt x="1043559" y="243560"/>
                  <a:pt x="1056069" y="253457"/>
                </a:cubicBezTo>
                <a:cubicBezTo>
                  <a:pt x="1063816" y="242291"/>
                  <a:pt x="1065530" y="228715"/>
                  <a:pt x="1069467" y="216026"/>
                </a:cubicBezTo>
                <a:lnTo>
                  <a:pt x="1074039" y="214504"/>
                </a:lnTo>
                <a:lnTo>
                  <a:pt x="1114679" y="259420"/>
                </a:lnTo>
                <a:lnTo>
                  <a:pt x="1118235" y="256819"/>
                </a:lnTo>
                <a:lnTo>
                  <a:pt x="1101471" y="227192"/>
                </a:lnTo>
                <a:lnTo>
                  <a:pt x="1104646" y="223639"/>
                </a:lnTo>
                <a:cubicBezTo>
                  <a:pt x="1125474" y="233853"/>
                  <a:pt x="1145032" y="246161"/>
                  <a:pt x="1158240" y="265638"/>
                </a:cubicBezTo>
                <a:cubicBezTo>
                  <a:pt x="1219137" y="301101"/>
                  <a:pt x="1201293" y="190016"/>
                  <a:pt x="1189038" y="159564"/>
                </a:cubicBezTo>
                <a:cubicBezTo>
                  <a:pt x="1204341" y="177010"/>
                  <a:pt x="1211771" y="197629"/>
                  <a:pt x="1230376" y="211268"/>
                </a:cubicBezTo>
                <a:cubicBezTo>
                  <a:pt x="1245140" y="166587"/>
                  <a:pt x="1246791" y="118619"/>
                  <a:pt x="1235139" y="73030"/>
                </a:cubicBezTo>
                <a:cubicBezTo>
                  <a:pt x="1218057" y="83307"/>
                  <a:pt x="1209294" y="100119"/>
                  <a:pt x="1197039" y="114584"/>
                </a:cubicBezTo>
                <a:cubicBezTo>
                  <a:pt x="1207643" y="78993"/>
                  <a:pt x="1209358" y="40992"/>
                  <a:pt x="1182878" y="11936"/>
                </a:cubicBezTo>
                <a:cubicBezTo>
                  <a:pt x="1170813" y="-1958"/>
                  <a:pt x="1154430" y="-4178"/>
                  <a:pt x="1140333" y="7686"/>
                </a:cubicBezTo>
                <a:cubicBezTo>
                  <a:pt x="1091184" y="51079"/>
                  <a:pt x="1026033" y="88573"/>
                  <a:pt x="1023557" y="161594"/>
                </a:cubicBezTo>
                <a:cubicBezTo>
                  <a:pt x="1021207" y="184369"/>
                  <a:pt x="1054799" y="196169"/>
                  <a:pt x="1052576" y="217803"/>
                </a:cubicBezTo>
                <a:close/>
                <a:moveTo>
                  <a:pt x="1275588" y="435153"/>
                </a:moveTo>
                <a:cubicBezTo>
                  <a:pt x="1314768" y="465985"/>
                  <a:pt x="1353820" y="464970"/>
                  <a:pt x="1400683" y="459958"/>
                </a:cubicBezTo>
                <a:cubicBezTo>
                  <a:pt x="1424432" y="453614"/>
                  <a:pt x="1448181" y="446826"/>
                  <a:pt x="1471740" y="439593"/>
                </a:cubicBezTo>
                <a:cubicBezTo>
                  <a:pt x="1478725" y="437437"/>
                  <a:pt x="1473708" y="432361"/>
                  <a:pt x="1472438" y="428110"/>
                </a:cubicBezTo>
                <a:cubicBezTo>
                  <a:pt x="1518158" y="439530"/>
                  <a:pt x="1520508" y="365113"/>
                  <a:pt x="1473899" y="392266"/>
                </a:cubicBezTo>
                <a:cubicBezTo>
                  <a:pt x="1480820" y="377548"/>
                  <a:pt x="1461199" y="374884"/>
                  <a:pt x="1451166" y="372599"/>
                </a:cubicBezTo>
                <a:cubicBezTo>
                  <a:pt x="1381316" y="360546"/>
                  <a:pt x="1310069" y="355153"/>
                  <a:pt x="1258824" y="413075"/>
                </a:cubicBezTo>
                <a:cubicBezTo>
                  <a:pt x="1256602" y="422591"/>
                  <a:pt x="1270000" y="428618"/>
                  <a:pt x="1275588" y="435153"/>
                </a:cubicBezTo>
                <a:close/>
                <a:moveTo>
                  <a:pt x="5558663" y="1335511"/>
                </a:moveTo>
                <a:cubicBezTo>
                  <a:pt x="5566867" y="1348053"/>
                  <a:pt x="5577129" y="1359118"/>
                  <a:pt x="5589016" y="1368247"/>
                </a:cubicBezTo>
                <a:cubicBezTo>
                  <a:pt x="5594414" y="1373512"/>
                  <a:pt x="5603431" y="1377128"/>
                  <a:pt x="5603812" y="1385756"/>
                </a:cubicBezTo>
                <a:cubicBezTo>
                  <a:pt x="5599557" y="1407200"/>
                  <a:pt x="5611813" y="1426105"/>
                  <a:pt x="5633403" y="1410181"/>
                </a:cubicBezTo>
                <a:cubicBezTo>
                  <a:pt x="5643880" y="1405106"/>
                  <a:pt x="5643880" y="1405106"/>
                  <a:pt x="5643182" y="1393052"/>
                </a:cubicBezTo>
                <a:cubicBezTo>
                  <a:pt x="5653278" y="1395209"/>
                  <a:pt x="5664899" y="1392228"/>
                  <a:pt x="5672455" y="1399714"/>
                </a:cubicBezTo>
                <a:cubicBezTo>
                  <a:pt x="5684012" y="1417794"/>
                  <a:pt x="5745671" y="1428135"/>
                  <a:pt x="5725795" y="1392925"/>
                </a:cubicBezTo>
                <a:cubicBezTo>
                  <a:pt x="5736273" y="1397683"/>
                  <a:pt x="5745671" y="1401807"/>
                  <a:pt x="5754942" y="1406185"/>
                </a:cubicBezTo>
                <a:cubicBezTo>
                  <a:pt x="5765165" y="1411641"/>
                  <a:pt x="5775389" y="1421347"/>
                  <a:pt x="5784723" y="1409103"/>
                </a:cubicBezTo>
                <a:cubicBezTo>
                  <a:pt x="5793867" y="1400665"/>
                  <a:pt x="5798363" y="1388326"/>
                  <a:pt x="5796788" y="1375987"/>
                </a:cubicBezTo>
                <a:cubicBezTo>
                  <a:pt x="5792089" y="1342363"/>
                  <a:pt x="5756148" y="1368056"/>
                  <a:pt x="5736654" y="1359238"/>
                </a:cubicBezTo>
                <a:cubicBezTo>
                  <a:pt x="5762625" y="1342045"/>
                  <a:pt x="5745226" y="1313941"/>
                  <a:pt x="5718175" y="1317938"/>
                </a:cubicBezTo>
                <a:cubicBezTo>
                  <a:pt x="5696458" y="1325234"/>
                  <a:pt x="5682742" y="1306265"/>
                  <a:pt x="5672328" y="1290277"/>
                </a:cubicBezTo>
                <a:cubicBezTo>
                  <a:pt x="5653278" y="1264901"/>
                  <a:pt x="5636832" y="1293449"/>
                  <a:pt x="5616575" y="1295162"/>
                </a:cubicBezTo>
                <a:cubicBezTo>
                  <a:pt x="5596319" y="1300111"/>
                  <a:pt x="5543550" y="1304044"/>
                  <a:pt x="5558663" y="1335511"/>
                </a:cubicBezTo>
                <a:close/>
                <a:moveTo>
                  <a:pt x="7126224" y="913500"/>
                </a:moveTo>
                <a:cubicBezTo>
                  <a:pt x="7145973" y="913119"/>
                  <a:pt x="7326059" y="969264"/>
                  <a:pt x="7279513" y="915086"/>
                </a:cubicBezTo>
                <a:lnTo>
                  <a:pt x="7281355" y="912738"/>
                </a:lnTo>
                <a:cubicBezTo>
                  <a:pt x="7313740" y="938559"/>
                  <a:pt x="7339965" y="976180"/>
                  <a:pt x="7384923" y="977322"/>
                </a:cubicBezTo>
                <a:cubicBezTo>
                  <a:pt x="7383907" y="973642"/>
                  <a:pt x="7383844" y="972563"/>
                  <a:pt x="7383526" y="972500"/>
                </a:cubicBezTo>
                <a:cubicBezTo>
                  <a:pt x="7321614" y="958036"/>
                  <a:pt x="7368921" y="848282"/>
                  <a:pt x="7410832" y="829694"/>
                </a:cubicBezTo>
                <a:cubicBezTo>
                  <a:pt x="7369112" y="831914"/>
                  <a:pt x="7334632" y="858560"/>
                  <a:pt x="7293419" y="864904"/>
                </a:cubicBezTo>
                <a:cubicBezTo>
                  <a:pt x="7296658" y="859384"/>
                  <a:pt x="7303961" y="857418"/>
                  <a:pt x="7308850" y="853357"/>
                </a:cubicBezTo>
                <a:cubicBezTo>
                  <a:pt x="7243953" y="814658"/>
                  <a:pt x="7160451" y="782176"/>
                  <a:pt x="7084886" y="806284"/>
                </a:cubicBezTo>
                <a:cubicBezTo>
                  <a:pt x="6975793" y="847838"/>
                  <a:pt x="7059169" y="894658"/>
                  <a:pt x="7126224" y="913500"/>
                </a:cubicBezTo>
                <a:close/>
                <a:moveTo>
                  <a:pt x="1419924" y="507476"/>
                </a:moveTo>
                <a:cubicBezTo>
                  <a:pt x="1470152" y="559561"/>
                  <a:pt x="1551813" y="518514"/>
                  <a:pt x="1551051" y="516103"/>
                </a:cubicBezTo>
                <a:cubicBezTo>
                  <a:pt x="1610360" y="559561"/>
                  <a:pt x="1593215" y="450188"/>
                  <a:pt x="1551940" y="495549"/>
                </a:cubicBezTo>
                <a:cubicBezTo>
                  <a:pt x="1558417" y="488443"/>
                  <a:pt x="1452944" y="460846"/>
                  <a:pt x="1419924" y="507476"/>
                </a:cubicBezTo>
                <a:close/>
                <a:moveTo>
                  <a:pt x="4664456" y="1086631"/>
                </a:moveTo>
                <a:cubicBezTo>
                  <a:pt x="4630166" y="1143157"/>
                  <a:pt x="4840923" y="1135798"/>
                  <a:pt x="4868799" y="1127550"/>
                </a:cubicBezTo>
                <a:cubicBezTo>
                  <a:pt x="4904105" y="1115306"/>
                  <a:pt x="4938649" y="1111944"/>
                  <a:pt x="4975670" y="1109153"/>
                </a:cubicBezTo>
                <a:lnTo>
                  <a:pt x="4967986" y="1106171"/>
                </a:lnTo>
                <a:lnTo>
                  <a:pt x="4971225" y="1099827"/>
                </a:lnTo>
                <a:cubicBezTo>
                  <a:pt x="4878959" y="1100144"/>
                  <a:pt x="4897501" y="1021413"/>
                  <a:pt x="4832795" y="991976"/>
                </a:cubicBezTo>
                <a:cubicBezTo>
                  <a:pt x="4797171" y="980874"/>
                  <a:pt x="4759960" y="975355"/>
                  <a:pt x="4723829" y="966600"/>
                </a:cubicBezTo>
                <a:cubicBezTo>
                  <a:pt x="4693793" y="957401"/>
                  <a:pt x="4690047" y="1011897"/>
                  <a:pt x="4680839" y="1031437"/>
                </a:cubicBezTo>
                <a:lnTo>
                  <a:pt x="4678553" y="1031437"/>
                </a:lnTo>
                <a:lnTo>
                  <a:pt x="4663250" y="994831"/>
                </a:lnTo>
                <a:cubicBezTo>
                  <a:pt x="4658678" y="1016148"/>
                  <a:pt x="4614609" y="1107820"/>
                  <a:pt x="4664456" y="1086631"/>
                </a:cubicBezTo>
                <a:close/>
                <a:moveTo>
                  <a:pt x="5603621" y="1184267"/>
                </a:moveTo>
                <a:cubicBezTo>
                  <a:pt x="5662930" y="1227724"/>
                  <a:pt x="5645785" y="1118351"/>
                  <a:pt x="5604574" y="1163712"/>
                </a:cubicBezTo>
                <a:cubicBezTo>
                  <a:pt x="5610924" y="1156607"/>
                  <a:pt x="5505577" y="1129010"/>
                  <a:pt x="5472557" y="1175639"/>
                </a:cubicBezTo>
                <a:cubicBezTo>
                  <a:pt x="5522722" y="1227724"/>
                  <a:pt x="5604447" y="1186678"/>
                  <a:pt x="5603621" y="1184267"/>
                </a:cubicBezTo>
                <a:close/>
                <a:moveTo>
                  <a:pt x="8493316" y="1011199"/>
                </a:moveTo>
                <a:cubicBezTo>
                  <a:pt x="8552624" y="1054656"/>
                  <a:pt x="8535416" y="945284"/>
                  <a:pt x="8494205" y="990644"/>
                </a:cubicBezTo>
                <a:cubicBezTo>
                  <a:pt x="8500555" y="983539"/>
                  <a:pt x="8395208" y="955942"/>
                  <a:pt x="8362188" y="1002571"/>
                </a:cubicBezTo>
                <a:cubicBezTo>
                  <a:pt x="8412353" y="1054656"/>
                  <a:pt x="8494078" y="1013864"/>
                  <a:pt x="8493316" y="1011199"/>
                </a:cubicBezTo>
                <a:close/>
                <a:moveTo>
                  <a:pt x="8444738" y="901065"/>
                </a:moveTo>
                <a:cubicBezTo>
                  <a:pt x="8494903" y="953150"/>
                  <a:pt x="8576628" y="912104"/>
                  <a:pt x="8575866" y="909693"/>
                </a:cubicBezTo>
                <a:cubicBezTo>
                  <a:pt x="8635174" y="953150"/>
                  <a:pt x="8617966" y="843778"/>
                  <a:pt x="8576755" y="889138"/>
                </a:cubicBezTo>
                <a:cubicBezTo>
                  <a:pt x="8583231" y="882033"/>
                  <a:pt x="8477758" y="854436"/>
                  <a:pt x="8444738" y="901065"/>
                </a:cubicBezTo>
                <a:close/>
                <a:moveTo>
                  <a:pt x="8493316" y="770123"/>
                </a:moveTo>
                <a:cubicBezTo>
                  <a:pt x="8552624" y="813580"/>
                  <a:pt x="8535416" y="704207"/>
                  <a:pt x="8494205" y="749568"/>
                </a:cubicBezTo>
                <a:cubicBezTo>
                  <a:pt x="8500555" y="742462"/>
                  <a:pt x="8395208" y="714865"/>
                  <a:pt x="8362188" y="761494"/>
                </a:cubicBezTo>
                <a:cubicBezTo>
                  <a:pt x="8412353" y="813580"/>
                  <a:pt x="8494078" y="772787"/>
                  <a:pt x="8493316" y="770123"/>
                </a:cubicBezTo>
                <a:close/>
                <a:moveTo>
                  <a:pt x="11028490" y="427540"/>
                </a:moveTo>
                <a:cubicBezTo>
                  <a:pt x="11027664" y="429951"/>
                  <a:pt x="11109389" y="470997"/>
                  <a:pt x="11159554" y="418911"/>
                </a:cubicBezTo>
                <a:cubicBezTo>
                  <a:pt x="11126533" y="372282"/>
                  <a:pt x="11021060" y="399879"/>
                  <a:pt x="11027537" y="406985"/>
                </a:cubicBezTo>
                <a:cubicBezTo>
                  <a:pt x="10986326" y="361497"/>
                  <a:pt x="10969117" y="470870"/>
                  <a:pt x="11028490" y="427413"/>
                </a:cubicBezTo>
                <a:close/>
                <a:moveTo>
                  <a:pt x="11111040" y="300657"/>
                </a:moveTo>
                <a:cubicBezTo>
                  <a:pt x="11110214" y="303068"/>
                  <a:pt x="11191939" y="344114"/>
                  <a:pt x="11242104" y="292029"/>
                </a:cubicBezTo>
                <a:cubicBezTo>
                  <a:pt x="11209083" y="245400"/>
                  <a:pt x="11103610" y="272997"/>
                  <a:pt x="11110087" y="280102"/>
                </a:cubicBezTo>
                <a:cubicBezTo>
                  <a:pt x="11068876" y="234615"/>
                  <a:pt x="11051667" y="343987"/>
                  <a:pt x="11111040" y="300530"/>
                </a:cubicBezTo>
                <a:close/>
                <a:moveTo>
                  <a:pt x="3601212" y="885522"/>
                </a:moveTo>
                <a:cubicBezTo>
                  <a:pt x="3600387" y="887996"/>
                  <a:pt x="3682111" y="929043"/>
                  <a:pt x="3732276" y="876894"/>
                </a:cubicBezTo>
                <a:cubicBezTo>
                  <a:pt x="3699256" y="830328"/>
                  <a:pt x="3593846" y="857862"/>
                  <a:pt x="3600259" y="864967"/>
                </a:cubicBezTo>
                <a:cubicBezTo>
                  <a:pt x="3559048" y="819607"/>
                  <a:pt x="3541840" y="929043"/>
                  <a:pt x="3601212" y="885522"/>
                </a:cubicBezTo>
                <a:close/>
                <a:moveTo>
                  <a:pt x="4966462" y="967996"/>
                </a:moveTo>
                <a:cubicBezTo>
                  <a:pt x="4965637" y="970470"/>
                  <a:pt x="5047361" y="1011516"/>
                  <a:pt x="5097526" y="959368"/>
                </a:cubicBezTo>
                <a:cubicBezTo>
                  <a:pt x="5064506" y="912802"/>
                  <a:pt x="4959096" y="940335"/>
                  <a:pt x="4965510" y="947441"/>
                </a:cubicBezTo>
                <a:cubicBezTo>
                  <a:pt x="4924298" y="902080"/>
                  <a:pt x="4907090" y="1011516"/>
                  <a:pt x="4966462" y="967996"/>
                </a:cubicBezTo>
                <a:close/>
                <a:moveTo>
                  <a:pt x="4761040" y="876704"/>
                </a:moveTo>
                <a:cubicBezTo>
                  <a:pt x="4760278" y="882287"/>
                  <a:pt x="4842002" y="976877"/>
                  <a:pt x="4892167" y="856783"/>
                </a:cubicBezTo>
                <a:cubicBezTo>
                  <a:pt x="4859147" y="749377"/>
                  <a:pt x="4753674" y="813009"/>
                  <a:pt x="4760151" y="829376"/>
                </a:cubicBezTo>
                <a:cubicBezTo>
                  <a:pt x="4718939" y="724825"/>
                  <a:pt x="4701731" y="976877"/>
                  <a:pt x="4761040" y="876704"/>
                </a:cubicBezTo>
                <a:close/>
                <a:moveTo>
                  <a:pt x="10431590" y="318928"/>
                </a:moveTo>
                <a:cubicBezTo>
                  <a:pt x="10430828" y="324511"/>
                  <a:pt x="10512552" y="419102"/>
                  <a:pt x="10562717" y="299008"/>
                </a:cubicBezTo>
                <a:cubicBezTo>
                  <a:pt x="10529697" y="191665"/>
                  <a:pt x="10424223" y="255233"/>
                  <a:pt x="10430701" y="271601"/>
                </a:cubicBezTo>
                <a:cubicBezTo>
                  <a:pt x="10389489" y="167050"/>
                  <a:pt x="10372281" y="419102"/>
                  <a:pt x="10431590" y="318928"/>
                </a:cubicBezTo>
                <a:close/>
              </a:path>
            </a:pathLst>
          </a:custGeom>
          <a:solidFill>
            <a:srgbClr val="00285F">
              <a:alpha val="3799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63" y="4503237"/>
            <a:ext cx="12191936" cy="2355015"/>
          </a:xfrm>
          <a:custGeom>
            <a:avLst/>
            <a:gdLst/>
            <a:ahLst/>
            <a:cxnLst/>
            <a:rect l="l" t="t" r="r" b="b"/>
            <a:pathLst>
              <a:path w="12191936" h="2355014" extrusionOk="0">
                <a:moveTo>
                  <a:pt x="7785037" y="1176022"/>
                </a:moveTo>
                <a:cubicBezTo>
                  <a:pt x="7814437" y="1188710"/>
                  <a:pt x="7824406" y="1216497"/>
                  <a:pt x="7838504" y="1242064"/>
                </a:cubicBezTo>
                <a:cubicBezTo>
                  <a:pt x="7920418" y="1302651"/>
                  <a:pt x="8040561" y="1285902"/>
                  <a:pt x="8136954" y="1284951"/>
                </a:cubicBezTo>
                <a:cubicBezTo>
                  <a:pt x="8105648" y="1245236"/>
                  <a:pt x="8101331" y="1213516"/>
                  <a:pt x="8114538" y="1164412"/>
                </a:cubicBezTo>
                <a:cubicBezTo>
                  <a:pt x="8142923" y="1181605"/>
                  <a:pt x="8162989" y="1208821"/>
                  <a:pt x="8196326" y="1211613"/>
                </a:cubicBezTo>
                <a:cubicBezTo>
                  <a:pt x="8196326" y="1172215"/>
                  <a:pt x="8177784" y="1135483"/>
                  <a:pt x="8211884" y="1102938"/>
                </a:cubicBezTo>
                <a:cubicBezTo>
                  <a:pt x="8214805" y="1099220"/>
                  <a:pt x="8216202" y="1094525"/>
                  <a:pt x="8215821" y="1089805"/>
                </a:cubicBezTo>
                <a:cubicBezTo>
                  <a:pt x="8078788" y="1102938"/>
                  <a:pt x="8135556" y="1146902"/>
                  <a:pt x="8057705" y="1012978"/>
                </a:cubicBezTo>
                <a:cubicBezTo>
                  <a:pt x="8033449" y="950044"/>
                  <a:pt x="8142478" y="992296"/>
                  <a:pt x="8172831" y="991344"/>
                </a:cubicBezTo>
                <a:cubicBezTo>
                  <a:pt x="8290751" y="1007776"/>
                  <a:pt x="8415274" y="1050218"/>
                  <a:pt x="8533130" y="1025539"/>
                </a:cubicBezTo>
                <a:cubicBezTo>
                  <a:pt x="8402828" y="1033914"/>
                  <a:pt x="8273796" y="1006507"/>
                  <a:pt x="8148193" y="974786"/>
                </a:cubicBezTo>
                <a:cubicBezTo>
                  <a:pt x="8007033" y="933803"/>
                  <a:pt x="7880858" y="954104"/>
                  <a:pt x="7816596" y="1097101"/>
                </a:cubicBezTo>
                <a:cubicBezTo>
                  <a:pt x="7807769" y="1122097"/>
                  <a:pt x="7787958" y="1131486"/>
                  <a:pt x="7763574" y="1134087"/>
                </a:cubicBezTo>
                <a:cubicBezTo>
                  <a:pt x="7724521" y="1143286"/>
                  <a:pt x="7761668" y="1175895"/>
                  <a:pt x="7785037" y="1176022"/>
                </a:cubicBezTo>
                <a:close/>
                <a:moveTo>
                  <a:pt x="9975787" y="921242"/>
                </a:moveTo>
                <a:cubicBezTo>
                  <a:pt x="9977818" y="968632"/>
                  <a:pt x="9981120" y="1002827"/>
                  <a:pt x="9937052" y="1029853"/>
                </a:cubicBezTo>
                <a:cubicBezTo>
                  <a:pt x="10032302" y="1010821"/>
                  <a:pt x="10120185" y="966412"/>
                  <a:pt x="10220262" y="979481"/>
                </a:cubicBezTo>
                <a:lnTo>
                  <a:pt x="10166604" y="1021606"/>
                </a:lnTo>
                <a:lnTo>
                  <a:pt x="10166985" y="1024461"/>
                </a:lnTo>
                <a:cubicBezTo>
                  <a:pt x="10226993" y="1014881"/>
                  <a:pt x="10276395" y="972947"/>
                  <a:pt x="10329228" y="945159"/>
                </a:cubicBezTo>
                <a:cubicBezTo>
                  <a:pt x="10350500" y="936493"/>
                  <a:pt x="10369741" y="923532"/>
                  <a:pt x="10385743" y="907095"/>
                </a:cubicBezTo>
                <a:cubicBezTo>
                  <a:pt x="10403904" y="902400"/>
                  <a:pt x="10391140" y="877341"/>
                  <a:pt x="10381932" y="872455"/>
                </a:cubicBezTo>
                <a:cubicBezTo>
                  <a:pt x="10336911" y="854629"/>
                  <a:pt x="10349040" y="790743"/>
                  <a:pt x="10296207" y="775708"/>
                </a:cubicBezTo>
                <a:cubicBezTo>
                  <a:pt x="10219627" y="741957"/>
                  <a:pt x="10133393" y="755597"/>
                  <a:pt x="10051987" y="752932"/>
                </a:cubicBezTo>
                <a:cubicBezTo>
                  <a:pt x="9985756" y="751790"/>
                  <a:pt x="9918637" y="763273"/>
                  <a:pt x="9866947" y="808380"/>
                </a:cubicBezTo>
                <a:cubicBezTo>
                  <a:pt x="9894951" y="792646"/>
                  <a:pt x="9936797" y="775898"/>
                  <a:pt x="9957054" y="774249"/>
                </a:cubicBezTo>
                <a:cubicBezTo>
                  <a:pt x="9989820" y="771521"/>
                  <a:pt x="9972167" y="836167"/>
                  <a:pt x="9979089" y="860782"/>
                </a:cubicBezTo>
                <a:cubicBezTo>
                  <a:pt x="9959086" y="867888"/>
                  <a:pt x="9852978" y="841750"/>
                  <a:pt x="9861741" y="872455"/>
                </a:cubicBezTo>
                <a:cubicBezTo>
                  <a:pt x="9894697" y="993882"/>
                  <a:pt x="9867837" y="991979"/>
                  <a:pt x="9975787" y="921242"/>
                </a:cubicBezTo>
                <a:close/>
                <a:moveTo>
                  <a:pt x="5999480" y="1679555"/>
                </a:moveTo>
                <a:cubicBezTo>
                  <a:pt x="6002935" y="1719574"/>
                  <a:pt x="6009304" y="1759288"/>
                  <a:pt x="6018530" y="1798381"/>
                </a:cubicBezTo>
                <a:cubicBezTo>
                  <a:pt x="6016651" y="1758184"/>
                  <a:pt x="6010263" y="1718324"/>
                  <a:pt x="5999480" y="1679555"/>
                </a:cubicBezTo>
                <a:close/>
                <a:moveTo>
                  <a:pt x="11301730" y="1404284"/>
                </a:moveTo>
                <a:cubicBezTo>
                  <a:pt x="11309032" y="1374422"/>
                  <a:pt x="11313858" y="1344021"/>
                  <a:pt x="11316271" y="1313372"/>
                </a:cubicBezTo>
                <a:cubicBezTo>
                  <a:pt x="11306366" y="1342644"/>
                  <a:pt x="11301413" y="1373375"/>
                  <a:pt x="11301667" y="1404284"/>
                </a:cubicBezTo>
                <a:close/>
                <a:moveTo>
                  <a:pt x="11446383" y="1562379"/>
                </a:moveTo>
                <a:cubicBezTo>
                  <a:pt x="11440033" y="1545250"/>
                  <a:pt x="11436350" y="1527360"/>
                  <a:pt x="11430127" y="1511246"/>
                </a:cubicBezTo>
                <a:cubicBezTo>
                  <a:pt x="11434381" y="1529009"/>
                  <a:pt x="11439080" y="1546392"/>
                  <a:pt x="11444478" y="1562823"/>
                </a:cubicBezTo>
                <a:close/>
                <a:moveTo>
                  <a:pt x="11889550" y="1328535"/>
                </a:moveTo>
                <a:cubicBezTo>
                  <a:pt x="11731180" y="1008474"/>
                  <a:pt x="12160441" y="1257163"/>
                  <a:pt x="12003850" y="914644"/>
                </a:cubicBezTo>
                <a:cubicBezTo>
                  <a:pt x="11979021" y="887428"/>
                  <a:pt x="12053189" y="848856"/>
                  <a:pt x="12042330" y="804890"/>
                </a:cubicBezTo>
                <a:cubicBezTo>
                  <a:pt x="12034266" y="771140"/>
                  <a:pt x="12079922" y="768031"/>
                  <a:pt x="12056872" y="739356"/>
                </a:cubicBezTo>
                <a:cubicBezTo>
                  <a:pt x="12060492" y="688603"/>
                  <a:pt x="12075922" y="607588"/>
                  <a:pt x="12014708" y="568064"/>
                </a:cubicBezTo>
                <a:cubicBezTo>
                  <a:pt x="12112943" y="537866"/>
                  <a:pt x="11993753" y="353125"/>
                  <a:pt x="12111355" y="362261"/>
                </a:cubicBezTo>
                <a:cubicBezTo>
                  <a:pt x="12123293" y="335425"/>
                  <a:pt x="12110276" y="326734"/>
                  <a:pt x="12090844" y="315758"/>
                </a:cubicBezTo>
                <a:cubicBezTo>
                  <a:pt x="12087860" y="322991"/>
                  <a:pt x="12084494" y="331746"/>
                  <a:pt x="12080494" y="341135"/>
                </a:cubicBezTo>
                <a:cubicBezTo>
                  <a:pt x="11878881" y="432617"/>
                  <a:pt x="12067794" y="641720"/>
                  <a:pt x="12032488" y="773804"/>
                </a:cubicBezTo>
                <a:cubicBezTo>
                  <a:pt x="11963844" y="866428"/>
                  <a:pt x="11965622" y="894343"/>
                  <a:pt x="12004294" y="1002954"/>
                </a:cubicBezTo>
                <a:cubicBezTo>
                  <a:pt x="11959844" y="1255260"/>
                  <a:pt x="11773980" y="928030"/>
                  <a:pt x="11850180" y="1365140"/>
                </a:cubicBezTo>
                <a:lnTo>
                  <a:pt x="11841861" y="1373451"/>
                </a:lnTo>
                <a:cubicBezTo>
                  <a:pt x="11796268" y="1267314"/>
                  <a:pt x="11778361" y="1182493"/>
                  <a:pt x="11824208" y="1081050"/>
                </a:cubicBezTo>
                <a:cubicBezTo>
                  <a:pt x="11814556" y="975738"/>
                  <a:pt x="11693144" y="852091"/>
                  <a:pt x="11764772" y="756422"/>
                </a:cubicBezTo>
                <a:cubicBezTo>
                  <a:pt x="11793283" y="739419"/>
                  <a:pt x="11765407" y="710871"/>
                  <a:pt x="11764772" y="685304"/>
                </a:cubicBezTo>
                <a:cubicBezTo>
                  <a:pt x="11758803" y="452094"/>
                  <a:pt x="11895772" y="596486"/>
                  <a:pt x="11888788" y="276171"/>
                </a:cubicBezTo>
                <a:cubicBezTo>
                  <a:pt x="11897741" y="166544"/>
                  <a:pt x="11810429" y="218503"/>
                  <a:pt x="11796205" y="17585"/>
                </a:cubicBezTo>
                <a:cubicBezTo>
                  <a:pt x="11840019" y="-23272"/>
                  <a:pt x="11745405" y="13398"/>
                  <a:pt x="11781790" y="62945"/>
                </a:cubicBezTo>
                <a:cubicBezTo>
                  <a:pt x="11760962" y="178218"/>
                  <a:pt x="11841670" y="331746"/>
                  <a:pt x="11767248" y="452855"/>
                </a:cubicBezTo>
                <a:cubicBezTo>
                  <a:pt x="11750548" y="582909"/>
                  <a:pt x="11699367" y="678579"/>
                  <a:pt x="11650980" y="789094"/>
                </a:cubicBezTo>
                <a:cubicBezTo>
                  <a:pt x="11727879" y="950235"/>
                  <a:pt x="11687366" y="1172660"/>
                  <a:pt x="11758930" y="1326124"/>
                </a:cubicBezTo>
                <a:cubicBezTo>
                  <a:pt x="11749088" y="1323047"/>
                  <a:pt x="11738483" y="1323542"/>
                  <a:pt x="11728958" y="1327520"/>
                </a:cubicBezTo>
                <a:cubicBezTo>
                  <a:pt x="11751437" y="1194928"/>
                  <a:pt x="11644757" y="1082763"/>
                  <a:pt x="11640630" y="947253"/>
                </a:cubicBezTo>
                <a:cubicBezTo>
                  <a:pt x="11583480" y="908744"/>
                  <a:pt x="11530584" y="880639"/>
                  <a:pt x="11485181" y="817833"/>
                </a:cubicBezTo>
                <a:cubicBezTo>
                  <a:pt x="11411839" y="785795"/>
                  <a:pt x="11411141" y="666271"/>
                  <a:pt x="11369104" y="615709"/>
                </a:cubicBezTo>
                <a:cubicBezTo>
                  <a:pt x="11374692" y="573520"/>
                  <a:pt x="11314049" y="594900"/>
                  <a:pt x="11348783" y="597691"/>
                </a:cubicBezTo>
                <a:cubicBezTo>
                  <a:pt x="11396980" y="711315"/>
                  <a:pt x="11336083" y="721465"/>
                  <a:pt x="11371072" y="776215"/>
                </a:cubicBezTo>
                <a:cubicBezTo>
                  <a:pt x="11456289" y="950679"/>
                  <a:pt x="11489436" y="813836"/>
                  <a:pt x="11550968" y="941162"/>
                </a:cubicBezTo>
                <a:cubicBezTo>
                  <a:pt x="11630533" y="1050599"/>
                  <a:pt x="11604943" y="1027506"/>
                  <a:pt x="11628882" y="1178750"/>
                </a:cubicBezTo>
                <a:cubicBezTo>
                  <a:pt x="11725466" y="1246505"/>
                  <a:pt x="11690921" y="1394450"/>
                  <a:pt x="11737404" y="1501285"/>
                </a:cubicBezTo>
                <a:cubicBezTo>
                  <a:pt x="11685842" y="1577415"/>
                  <a:pt x="11650345" y="1664964"/>
                  <a:pt x="11598212" y="1740332"/>
                </a:cubicBezTo>
                <a:cubicBezTo>
                  <a:pt x="11566843" y="1682727"/>
                  <a:pt x="11675428" y="1595178"/>
                  <a:pt x="11599037" y="1554449"/>
                </a:cubicBezTo>
                <a:cubicBezTo>
                  <a:pt x="11614468" y="1598858"/>
                  <a:pt x="11616754" y="1640539"/>
                  <a:pt x="11583035" y="1677271"/>
                </a:cubicBezTo>
                <a:cubicBezTo>
                  <a:pt x="11589385" y="1590864"/>
                  <a:pt x="11581257" y="1533133"/>
                  <a:pt x="11544491" y="1456306"/>
                </a:cubicBezTo>
                <a:cubicBezTo>
                  <a:pt x="11476355" y="1530468"/>
                  <a:pt x="11518709" y="1132755"/>
                  <a:pt x="11498453" y="1092787"/>
                </a:cubicBezTo>
                <a:lnTo>
                  <a:pt x="11491214" y="1093739"/>
                </a:lnTo>
                <a:cubicBezTo>
                  <a:pt x="11486197" y="1200256"/>
                  <a:pt x="11506708" y="1342048"/>
                  <a:pt x="11491214" y="1427884"/>
                </a:cubicBezTo>
                <a:cubicBezTo>
                  <a:pt x="11469370" y="1343063"/>
                  <a:pt x="11471529" y="1248218"/>
                  <a:pt x="11444922" y="1170058"/>
                </a:cubicBezTo>
                <a:cubicBezTo>
                  <a:pt x="11432222" y="1189091"/>
                  <a:pt x="11455273" y="1222080"/>
                  <a:pt x="11437430" y="1236291"/>
                </a:cubicBezTo>
                <a:cubicBezTo>
                  <a:pt x="11477879" y="1299732"/>
                  <a:pt x="11458130" y="1374149"/>
                  <a:pt x="11485943" y="1445647"/>
                </a:cubicBezTo>
                <a:cubicBezTo>
                  <a:pt x="11454193" y="1428772"/>
                  <a:pt x="11469878" y="1397940"/>
                  <a:pt x="11454955" y="1373070"/>
                </a:cubicBezTo>
                <a:lnTo>
                  <a:pt x="11451717" y="1374149"/>
                </a:lnTo>
                <a:lnTo>
                  <a:pt x="11454067" y="1405870"/>
                </a:lnTo>
                <a:lnTo>
                  <a:pt x="11451780" y="1405870"/>
                </a:lnTo>
                <a:lnTo>
                  <a:pt x="11446955" y="1397178"/>
                </a:lnTo>
                <a:lnTo>
                  <a:pt x="11442700" y="1398828"/>
                </a:lnTo>
                <a:cubicBezTo>
                  <a:pt x="11464734" y="1497479"/>
                  <a:pt x="11516043" y="1579318"/>
                  <a:pt x="11539601" y="1677525"/>
                </a:cubicBezTo>
                <a:cubicBezTo>
                  <a:pt x="11491658" y="1667057"/>
                  <a:pt x="11463401" y="1620428"/>
                  <a:pt x="11444351" y="1562252"/>
                </a:cubicBezTo>
                <a:cubicBezTo>
                  <a:pt x="11415903" y="1569485"/>
                  <a:pt x="11458257" y="1615416"/>
                  <a:pt x="11447717" y="1638953"/>
                </a:cubicBezTo>
                <a:cubicBezTo>
                  <a:pt x="11464607" y="1656526"/>
                  <a:pt x="11471275" y="1680760"/>
                  <a:pt x="11469433" y="1709309"/>
                </a:cubicBezTo>
                <a:lnTo>
                  <a:pt x="11494453" y="1710959"/>
                </a:lnTo>
                <a:cubicBezTo>
                  <a:pt x="11497310" y="1725423"/>
                  <a:pt x="11510963" y="1746232"/>
                  <a:pt x="11506073" y="1764059"/>
                </a:cubicBezTo>
                <a:cubicBezTo>
                  <a:pt x="11447335" y="1747628"/>
                  <a:pt x="11413490" y="1664773"/>
                  <a:pt x="11417618" y="1608565"/>
                </a:cubicBezTo>
                <a:cubicBezTo>
                  <a:pt x="11399583" y="1585853"/>
                  <a:pt x="11390440" y="1588453"/>
                  <a:pt x="11415014" y="1560920"/>
                </a:cubicBezTo>
                <a:lnTo>
                  <a:pt x="11413109" y="1558002"/>
                </a:lnTo>
                <a:cubicBezTo>
                  <a:pt x="11377295" y="1588073"/>
                  <a:pt x="11376596" y="1481111"/>
                  <a:pt x="11391011" y="1464743"/>
                </a:cubicBezTo>
                <a:cubicBezTo>
                  <a:pt x="11412156" y="1474830"/>
                  <a:pt x="11422761" y="1491515"/>
                  <a:pt x="11430000" y="1510674"/>
                </a:cubicBezTo>
                <a:cubicBezTo>
                  <a:pt x="11412347" y="1436956"/>
                  <a:pt x="11402314" y="1356322"/>
                  <a:pt x="11381930" y="1307219"/>
                </a:cubicBezTo>
                <a:cubicBezTo>
                  <a:pt x="11372850" y="1231596"/>
                  <a:pt x="11317415" y="1203428"/>
                  <a:pt x="11396345" y="1166506"/>
                </a:cubicBezTo>
                <a:lnTo>
                  <a:pt x="11375136" y="1175641"/>
                </a:lnTo>
                <a:cubicBezTo>
                  <a:pt x="11359070" y="1134214"/>
                  <a:pt x="11385550" y="1120891"/>
                  <a:pt x="11414252" y="1100781"/>
                </a:cubicBezTo>
                <a:lnTo>
                  <a:pt x="11411585" y="1096911"/>
                </a:lnTo>
                <a:lnTo>
                  <a:pt x="11363262" y="1136498"/>
                </a:lnTo>
                <a:lnTo>
                  <a:pt x="11352340" y="1083461"/>
                </a:lnTo>
                <a:cubicBezTo>
                  <a:pt x="11340909" y="1103382"/>
                  <a:pt x="11340592" y="1127235"/>
                  <a:pt x="11323003" y="1142969"/>
                </a:cubicBezTo>
                <a:cubicBezTo>
                  <a:pt x="11321034" y="1183381"/>
                  <a:pt x="11321859" y="1248916"/>
                  <a:pt x="11316144" y="1312801"/>
                </a:cubicBezTo>
                <a:cubicBezTo>
                  <a:pt x="11317732" y="1308234"/>
                  <a:pt x="11319446" y="1303666"/>
                  <a:pt x="11321352" y="1299161"/>
                </a:cubicBezTo>
                <a:lnTo>
                  <a:pt x="11325860" y="1299161"/>
                </a:lnTo>
                <a:cubicBezTo>
                  <a:pt x="11334369" y="1360712"/>
                  <a:pt x="11348466" y="1421356"/>
                  <a:pt x="11368024" y="1480350"/>
                </a:cubicBezTo>
                <a:lnTo>
                  <a:pt x="11351514" y="1475401"/>
                </a:lnTo>
                <a:cubicBezTo>
                  <a:pt x="11337544" y="1490437"/>
                  <a:pt x="11372342" y="1491706"/>
                  <a:pt x="11366437" y="1513466"/>
                </a:cubicBezTo>
                <a:lnTo>
                  <a:pt x="11347768" y="1500143"/>
                </a:lnTo>
                <a:lnTo>
                  <a:pt x="11345164" y="1501983"/>
                </a:lnTo>
                <a:cubicBezTo>
                  <a:pt x="11418443" y="1704488"/>
                  <a:pt x="11301476" y="1564790"/>
                  <a:pt x="11301603" y="1403776"/>
                </a:cubicBezTo>
                <a:cubicBezTo>
                  <a:pt x="11290427" y="1446535"/>
                  <a:pt x="11272710" y="1480540"/>
                  <a:pt x="11244453" y="1493672"/>
                </a:cubicBezTo>
                <a:cubicBezTo>
                  <a:pt x="11231943" y="1448115"/>
                  <a:pt x="11226864" y="1400832"/>
                  <a:pt x="11229467" y="1353657"/>
                </a:cubicBezTo>
                <a:cubicBezTo>
                  <a:pt x="11201209" y="1435687"/>
                  <a:pt x="11256772" y="1527994"/>
                  <a:pt x="11263503" y="1607930"/>
                </a:cubicBezTo>
                <a:cubicBezTo>
                  <a:pt x="11147933" y="1569865"/>
                  <a:pt x="11236262" y="1363364"/>
                  <a:pt x="11218037" y="1263317"/>
                </a:cubicBezTo>
                <a:lnTo>
                  <a:pt x="11213655" y="1263317"/>
                </a:lnTo>
                <a:cubicBezTo>
                  <a:pt x="11199876" y="1378653"/>
                  <a:pt x="11193907" y="1486947"/>
                  <a:pt x="11205401" y="1597843"/>
                </a:cubicBezTo>
                <a:cubicBezTo>
                  <a:pt x="11128312" y="1559778"/>
                  <a:pt x="11125137" y="1432071"/>
                  <a:pt x="11136058" y="1356386"/>
                </a:cubicBezTo>
                <a:lnTo>
                  <a:pt x="11131614" y="1355370"/>
                </a:lnTo>
                <a:cubicBezTo>
                  <a:pt x="11106214" y="1441016"/>
                  <a:pt x="11123676" y="1613323"/>
                  <a:pt x="11237595" y="1621824"/>
                </a:cubicBezTo>
                <a:cubicBezTo>
                  <a:pt x="11310303" y="1623663"/>
                  <a:pt x="11311572" y="1732846"/>
                  <a:pt x="11393233" y="1727263"/>
                </a:cubicBezTo>
                <a:cubicBezTo>
                  <a:pt x="11405426" y="1734876"/>
                  <a:pt x="11415458" y="1745439"/>
                  <a:pt x="11422443" y="1757969"/>
                </a:cubicBezTo>
                <a:cubicBezTo>
                  <a:pt x="11349482" y="1758539"/>
                  <a:pt x="11240516" y="1778651"/>
                  <a:pt x="11232515" y="1865819"/>
                </a:cubicBezTo>
                <a:cubicBezTo>
                  <a:pt x="11178921" y="1800030"/>
                  <a:pt x="11064684" y="1842790"/>
                  <a:pt x="11066145" y="1927547"/>
                </a:cubicBezTo>
                <a:cubicBezTo>
                  <a:pt x="10896664" y="1939791"/>
                  <a:pt x="10726674" y="1942583"/>
                  <a:pt x="10556875" y="1935794"/>
                </a:cubicBezTo>
                <a:cubicBezTo>
                  <a:pt x="10597134" y="1858650"/>
                  <a:pt x="10551858" y="1826295"/>
                  <a:pt x="10653585" y="1912639"/>
                </a:cubicBezTo>
                <a:cubicBezTo>
                  <a:pt x="10683557" y="1933320"/>
                  <a:pt x="10702417" y="1876033"/>
                  <a:pt x="10704767" y="1852623"/>
                </a:cubicBezTo>
                <a:cubicBezTo>
                  <a:pt x="10700448" y="1828832"/>
                  <a:pt x="10663238" y="1851735"/>
                  <a:pt x="10651807" y="1825724"/>
                </a:cubicBezTo>
                <a:cubicBezTo>
                  <a:pt x="10647490" y="1709626"/>
                  <a:pt x="10928223" y="1822805"/>
                  <a:pt x="10977817" y="1889165"/>
                </a:cubicBezTo>
                <a:cubicBezTo>
                  <a:pt x="11021885" y="1859221"/>
                  <a:pt x="10976102" y="1848690"/>
                  <a:pt x="10965752" y="1815700"/>
                </a:cubicBezTo>
                <a:cubicBezTo>
                  <a:pt x="11005503" y="1814685"/>
                  <a:pt x="11015790" y="1804344"/>
                  <a:pt x="10990643" y="1770403"/>
                </a:cubicBezTo>
                <a:cubicBezTo>
                  <a:pt x="10998454" y="1759428"/>
                  <a:pt x="10992930" y="1753337"/>
                  <a:pt x="10983405" y="1747945"/>
                </a:cubicBezTo>
                <a:cubicBezTo>
                  <a:pt x="10967847" y="1715653"/>
                  <a:pt x="10903521" y="1740268"/>
                  <a:pt x="10907840" y="1682029"/>
                </a:cubicBezTo>
                <a:cubicBezTo>
                  <a:pt x="10924413" y="1647771"/>
                  <a:pt x="10972673" y="1621951"/>
                  <a:pt x="10994263" y="1588644"/>
                </a:cubicBezTo>
                <a:cubicBezTo>
                  <a:pt x="10999280" y="1559905"/>
                  <a:pt x="11001629" y="1519429"/>
                  <a:pt x="10960544" y="1524505"/>
                </a:cubicBezTo>
                <a:cubicBezTo>
                  <a:pt x="10927334" y="1565171"/>
                  <a:pt x="10903394" y="1612625"/>
                  <a:pt x="10851197" y="1638319"/>
                </a:cubicBezTo>
                <a:cubicBezTo>
                  <a:pt x="10856468" y="1612942"/>
                  <a:pt x="10840276" y="1593466"/>
                  <a:pt x="10822559" y="1581221"/>
                </a:cubicBezTo>
                <a:cubicBezTo>
                  <a:pt x="10808271" y="1672830"/>
                  <a:pt x="10742041" y="1587566"/>
                  <a:pt x="10795127" y="1560984"/>
                </a:cubicBezTo>
                <a:cubicBezTo>
                  <a:pt x="10843133" y="1554640"/>
                  <a:pt x="10947082" y="1633433"/>
                  <a:pt x="10886122" y="1533514"/>
                </a:cubicBezTo>
                <a:cubicBezTo>
                  <a:pt x="10889742" y="1504648"/>
                  <a:pt x="10856976" y="1533514"/>
                  <a:pt x="10839387" y="1500968"/>
                </a:cubicBezTo>
                <a:cubicBezTo>
                  <a:pt x="10861612" y="1484981"/>
                  <a:pt x="10946765" y="1467598"/>
                  <a:pt x="10875772" y="1450215"/>
                </a:cubicBezTo>
                <a:cubicBezTo>
                  <a:pt x="10992739" y="1430041"/>
                  <a:pt x="10966069" y="1361397"/>
                  <a:pt x="10861739" y="1411199"/>
                </a:cubicBezTo>
                <a:cubicBezTo>
                  <a:pt x="10922698" y="1328725"/>
                  <a:pt x="10900601" y="1253991"/>
                  <a:pt x="10820591" y="1362539"/>
                </a:cubicBezTo>
                <a:cubicBezTo>
                  <a:pt x="10805985" y="1373197"/>
                  <a:pt x="10736008" y="1524632"/>
                  <a:pt x="10736263" y="1461698"/>
                </a:cubicBezTo>
                <a:cubicBezTo>
                  <a:pt x="10743184" y="1445076"/>
                  <a:pt x="10784459" y="1415449"/>
                  <a:pt x="10754423" y="1404601"/>
                </a:cubicBezTo>
                <a:cubicBezTo>
                  <a:pt x="10777918" y="1357718"/>
                  <a:pt x="10761155" y="1312611"/>
                  <a:pt x="10719562" y="1372055"/>
                </a:cubicBezTo>
                <a:cubicBezTo>
                  <a:pt x="10711434" y="1345664"/>
                  <a:pt x="10694670" y="1326188"/>
                  <a:pt x="10697845" y="1300303"/>
                </a:cubicBezTo>
                <a:cubicBezTo>
                  <a:pt x="10544937" y="1226521"/>
                  <a:pt x="10697845" y="1409232"/>
                  <a:pt x="10677716" y="1468994"/>
                </a:cubicBezTo>
                <a:cubicBezTo>
                  <a:pt x="10594213" y="1386520"/>
                  <a:pt x="10661968" y="1514291"/>
                  <a:pt x="10665016" y="1551467"/>
                </a:cubicBezTo>
                <a:cubicBezTo>
                  <a:pt x="10637520" y="1544299"/>
                  <a:pt x="10633646" y="1551467"/>
                  <a:pt x="10638980" y="1578303"/>
                </a:cubicBezTo>
                <a:lnTo>
                  <a:pt x="10633329" y="1579572"/>
                </a:lnTo>
                <a:cubicBezTo>
                  <a:pt x="10577830" y="1445203"/>
                  <a:pt x="10545445" y="1552927"/>
                  <a:pt x="10592118" y="1631974"/>
                </a:cubicBezTo>
                <a:cubicBezTo>
                  <a:pt x="10597070" y="1666233"/>
                  <a:pt x="10545763" y="1624298"/>
                  <a:pt x="10550843" y="1653671"/>
                </a:cubicBezTo>
                <a:cubicBezTo>
                  <a:pt x="10552113" y="1671435"/>
                  <a:pt x="10564368" y="1690975"/>
                  <a:pt x="10553255" y="1707152"/>
                </a:cubicBezTo>
                <a:cubicBezTo>
                  <a:pt x="10507091" y="1711149"/>
                  <a:pt x="10502455" y="1761648"/>
                  <a:pt x="10468737" y="1785946"/>
                </a:cubicBezTo>
                <a:cubicBezTo>
                  <a:pt x="10471214" y="1767992"/>
                  <a:pt x="10492042" y="1762410"/>
                  <a:pt x="10482961" y="1740395"/>
                </a:cubicBezTo>
                <a:cubicBezTo>
                  <a:pt x="10494455" y="1693766"/>
                  <a:pt x="10511536" y="1643520"/>
                  <a:pt x="10562527" y="1630452"/>
                </a:cubicBezTo>
                <a:cubicBezTo>
                  <a:pt x="10561638" y="1620428"/>
                  <a:pt x="10567606" y="1599556"/>
                  <a:pt x="10552049" y="1600254"/>
                </a:cubicBezTo>
                <a:cubicBezTo>
                  <a:pt x="10545763" y="1606312"/>
                  <a:pt x="10536809" y="1608704"/>
                  <a:pt x="10528300" y="1606598"/>
                </a:cubicBezTo>
                <a:cubicBezTo>
                  <a:pt x="10513505" y="1614465"/>
                  <a:pt x="10493819" y="1617954"/>
                  <a:pt x="10479468" y="1608311"/>
                </a:cubicBezTo>
                <a:cubicBezTo>
                  <a:pt x="10473690" y="1608311"/>
                  <a:pt x="10467912" y="1609516"/>
                  <a:pt x="10463847" y="1604314"/>
                </a:cubicBezTo>
                <a:cubicBezTo>
                  <a:pt x="10466388" y="1602030"/>
                  <a:pt x="10468039" y="1599683"/>
                  <a:pt x="10471087" y="1601015"/>
                </a:cubicBezTo>
                <a:cubicBezTo>
                  <a:pt x="10439337" y="1552990"/>
                  <a:pt x="10499725" y="1522665"/>
                  <a:pt x="10540937" y="1516131"/>
                </a:cubicBezTo>
                <a:lnTo>
                  <a:pt x="10540047" y="1516575"/>
                </a:lnTo>
                <a:lnTo>
                  <a:pt x="10541064" y="1516575"/>
                </a:lnTo>
                <a:cubicBezTo>
                  <a:pt x="10541064" y="1516575"/>
                  <a:pt x="10541064" y="1516575"/>
                  <a:pt x="10541064" y="1516067"/>
                </a:cubicBezTo>
                <a:cubicBezTo>
                  <a:pt x="10589387" y="1489105"/>
                  <a:pt x="10533507" y="1474576"/>
                  <a:pt x="10502964" y="1481809"/>
                </a:cubicBezTo>
                <a:cubicBezTo>
                  <a:pt x="10560812" y="1414244"/>
                  <a:pt x="10544112" y="1385378"/>
                  <a:pt x="10466959" y="1439240"/>
                </a:cubicBezTo>
                <a:cubicBezTo>
                  <a:pt x="10440162" y="1391088"/>
                  <a:pt x="10569956" y="1309058"/>
                  <a:pt x="10453497" y="1345727"/>
                </a:cubicBezTo>
                <a:cubicBezTo>
                  <a:pt x="10436098" y="1326695"/>
                  <a:pt x="10477881" y="1281715"/>
                  <a:pt x="10443781" y="1283872"/>
                </a:cubicBezTo>
                <a:cubicBezTo>
                  <a:pt x="10421176" y="1276259"/>
                  <a:pt x="10436034" y="1218655"/>
                  <a:pt x="10386631" y="1243587"/>
                </a:cubicBezTo>
                <a:cubicBezTo>
                  <a:pt x="10359136" y="1237243"/>
                  <a:pt x="10381361" y="1267124"/>
                  <a:pt x="10383330" y="1280193"/>
                </a:cubicBezTo>
                <a:cubicBezTo>
                  <a:pt x="10373678" y="1278353"/>
                  <a:pt x="10369423" y="1277591"/>
                  <a:pt x="10360914" y="1276069"/>
                </a:cubicBezTo>
                <a:cubicBezTo>
                  <a:pt x="10359327" y="1290153"/>
                  <a:pt x="10366566" y="1298908"/>
                  <a:pt x="10375773" y="1308741"/>
                </a:cubicBezTo>
                <a:cubicBezTo>
                  <a:pt x="10340975" y="1322761"/>
                  <a:pt x="10345293" y="1255514"/>
                  <a:pt x="10319194" y="1293198"/>
                </a:cubicBezTo>
                <a:cubicBezTo>
                  <a:pt x="10293794" y="1283682"/>
                  <a:pt x="10215943" y="1222144"/>
                  <a:pt x="10254107" y="1293198"/>
                </a:cubicBezTo>
                <a:cubicBezTo>
                  <a:pt x="10263759" y="1314578"/>
                  <a:pt x="10248582" y="1341477"/>
                  <a:pt x="10281666" y="1344395"/>
                </a:cubicBezTo>
                <a:cubicBezTo>
                  <a:pt x="10319766" y="1352515"/>
                  <a:pt x="10410127" y="1483966"/>
                  <a:pt x="10389044" y="1519049"/>
                </a:cubicBezTo>
                <a:cubicBezTo>
                  <a:pt x="10413238" y="1532118"/>
                  <a:pt x="10398252" y="1682791"/>
                  <a:pt x="10354755" y="1638001"/>
                </a:cubicBezTo>
                <a:lnTo>
                  <a:pt x="10356279" y="1637684"/>
                </a:lnTo>
                <a:cubicBezTo>
                  <a:pt x="10335451" y="1619223"/>
                  <a:pt x="10302240" y="1583505"/>
                  <a:pt x="10308463" y="1553244"/>
                </a:cubicBezTo>
                <a:cubicBezTo>
                  <a:pt x="10280777" y="1546900"/>
                  <a:pt x="10304843" y="1511880"/>
                  <a:pt x="10274618" y="1522919"/>
                </a:cubicBezTo>
                <a:cubicBezTo>
                  <a:pt x="10277475" y="1475274"/>
                  <a:pt x="10252901" y="1489295"/>
                  <a:pt x="10224833" y="1509088"/>
                </a:cubicBezTo>
                <a:cubicBezTo>
                  <a:pt x="10210864" y="1460366"/>
                  <a:pt x="10247567" y="1291295"/>
                  <a:pt x="10171176" y="1437844"/>
                </a:cubicBezTo>
                <a:cubicBezTo>
                  <a:pt x="10161715" y="1409359"/>
                  <a:pt x="10153777" y="1408598"/>
                  <a:pt x="10135426" y="1433911"/>
                </a:cubicBezTo>
                <a:cubicBezTo>
                  <a:pt x="10117900" y="1409168"/>
                  <a:pt x="10167176" y="1327456"/>
                  <a:pt x="10115423" y="1346552"/>
                </a:cubicBezTo>
                <a:cubicBezTo>
                  <a:pt x="10087991" y="1289899"/>
                  <a:pt x="10222103" y="1057704"/>
                  <a:pt x="10105390" y="1142017"/>
                </a:cubicBezTo>
                <a:cubicBezTo>
                  <a:pt x="10072878" y="1130281"/>
                  <a:pt x="10097516" y="1186870"/>
                  <a:pt x="10076370" y="1199114"/>
                </a:cubicBezTo>
                <a:cubicBezTo>
                  <a:pt x="10015283" y="1138655"/>
                  <a:pt x="10036302" y="1225633"/>
                  <a:pt x="10037508" y="1263761"/>
                </a:cubicBezTo>
                <a:cubicBezTo>
                  <a:pt x="10019030" y="1273150"/>
                  <a:pt x="10031667" y="1283428"/>
                  <a:pt x="10033000" y="1297258"/>
                </a:cubicBezTo>
                <a:cubicBezTo>
                  <a:pt x="10003600" y="1303602"/>
                  <a:pt x="10006457" y="1283111"/>
                  <a:pt x="10005631" y="1260906"/>
                </a:cubicBezTo>
                <a:cubicBezTo>
                  <a:pt x="10007092" y="1234642"/>
                  <a:pt x="9973881" y="1260906"/>
                  <a:pt x="9977183" y="1237243"/>
                </a:cubicBezTo>
                <a:cubicBezTo>
                  <a:pt x="9951148" y="1216878"/>
                  <a:pt x="9936417" y="1139987"/>
                  <a:pt x="9892538" y="1162953"/>
                </a:cubicBezTo>
                <a:cubicBezTo>
                  <a:pt x="9889109" y="1206283"/>
                  <a:pt x="9909683" y="1234134"/>
                  <a:pt x="9927971" y="1271945"/>
                </a:cubicBezTo>
                <a:cubicBezTo>
                  <a:pt x="9757093" y="1227536"/>
                  <a:pt x="9890443" y="1313689"/>
                  <a:pt x="9959721" y="1333991"/>
                </a:cubicBezTo>
                <a:cubicBezTo>
                  <a:pt x="9943909" y="1333991"/>
                  <a:pt x="9876282" y="1329550"/>
                  <a:pt x="9899523" y="1357781"/>
                </a:cubicBezTo>
                <a:cubicBezTo>
                  <a:pt x="9910445" y="1365648"/>
                  <a:pt x="9958324" y="1364760"/>
                  <a:pt x="9945180" y="1382841"/>
                </a:cubicBezTo>
                <a:cubicBezTo>
                  <a:pt x="9936734" y="1401112"/>
                  <a:pt x="9969944" y="1417353"/>
                  <a:pt x="9923272" y="1420461"/>
                </a:cubicBezTo>
                <a:cubicBezTo>
                  <a:pt x="9854247" y="1542966"/>
                  <a:pt x="9965118" y="1448439"/>
                  <a:pt x="10026142" y="1444505"/>
                </a:cubicBezTo>
                <a:cubicBezTo>
                  <a:pt x="10025063" y="1464362"/>
                  <a:pt x="10051542" y="1463538"/>
                  <a:pt x="10065194" y="1472102"/>
                </a:cubicBezTo>
                <a:cubicBezTo>
                  <a:pt x="10058844" y="1484791"/>
                  <a:pt x="10044811" y="1491769"/>
                  <a:pt x="10061004" y="1501729"/>
                </a:cubicBezTo>
                <a:cubicBezTo>
                  <a:pt x="10078656" y="1499509"/>
                  <a:pt x="10093769" y="1513022"/>
                  <a:pt x="10108882" y="1520762"/>
                </a:cubicBezTo>
                <a:lnTo>
                  <a:pt x="10107993" y="1521333"/>
                </a:lnTo>
                <a:cubicBezTo>
                  <a:pt x="10124059" y="1535227"/>
                  <a:pt x="10150666" y="1556289"/>
                  <a:pt x="10133393" y="1578430"/>
                </a:cubicBezTo>
                <a:cubicBezTo>
                  <a:pt x="10133393" y="1581285"/>
                  <a:pt x="10133393" y="1584140"/>
                  <a:pt x="10133393" y="1586994"/>
                </a:cubicBezTo>
                <a:lnTo>
                  <a:pt x="10128250" y="1586994"/>
                </a:lnTo>
                <a:cubicBezTo>
                  <a:pt x="10128250" y="1585789"/>
                  <a:pt x="10127805" y="1584584"/>
                  <a:pt x="10127552" y="1583442"/>
                </a:cubicBezTo>
                <a:cubicBezTo>
                  <a:pt x="10111613" y="1592133"/>
                  <a:pt x="10090658" y="1583886"/>
                  <a:pt x="10078212" y="1572467"/>
                </a:cubicBezTo>
                <a:lnTo>
                  <a:pt x="10084562" y="1566947"/>
                </a:lnTo>
                <a:cubicBezTo>
                  <a:pt x="10074783" y="1553371"/>
                  <a:pt x="10051669" y="1551975"/>
                  <a:pt x="10043605" y="1538208"/>
                </a:cubicBezTo>
                <a:cubicBezTo>
                  <a:pt x="10017760" y="1569929"/>
                  <a:pt x="10006584" y="1483966"/>
                  <a:pt x="9982009" y="1543474"/>
                </a:cubicBezTo>
                <a:cubicBezTo>
                  <a:pt x="9975152" y="1532562"/>
                  <a:pt x="9969754" y="1507566"/>
                  <a:pt x="9956038" y="1522475"/>
                </a:cubicBezTo>
                <a:cubicBezTo>
                  <a:pt x="9923590" y="1559588"/>
                  <a:pt x="9868598" y="1424267"/>
                  <a:pt x="9844913" y="1404474"/>
                </a:cubicBezTo>
                <a:cubicBezTo>
                  <a:pt x="9759061" y="1420651"/>
                  <a:pt x="9878631" y="1557685"/>
                  <a:pt x="9923717" y="1593846"/>
                </a:cubicBezTo>
                <a:cubicBezTo>
                  <a:pt x="9913747" y="1609833"/>
                  <a:pt x="9945751" y="1610087"/>
                  <a:pt x="9956864" y="1617446"/>
                </a:cubicBezTo>
                <a:cubicBezTo>
                  <a:pt x="9925558" y="1643203"/>
                  <a:pt x="9902952" y="1573037"/>
                  <a:pt x="9894506" y="1636796"/>
                </a:cubicBezTo>
                <a:cubicBezTo>
                  <a:pt x="9883648" y="1653164"/>
                  <a:pt x="9844405" y="1634639"/>
                  <a:pt x="9844215" y="1653417"/>
                </a:cubicBezTo>
                <a:cubicBezTo>
                  <a:pt x="9769729" y="1627660"/>
                  <a:pt x="9685083" y="1631276"/>
                  <a:pt x="9605708" y="1631720"/>
                </a:cubicBezTo>
                <a:cubicBezTo>
                  <a:pt x="9605010" y="1617960"/>
                  <a:pt x="9600629" y="1604637"/>
                  <a:pt x="9593008" y="1593148"/>
                </a:cubicBezTo>
                <a:cubicBezTo>
                  <a:pt x="9587484" y="1606496"/>
                  <a:pt x="9581134" y="1619483"/>
                  <a:pt x="9573958" y="1632038"/>
                </a:cubicBezTo>
                <a:lnTo>
                  <a:pt x="9465564" y="1633053"/>
                </a:lnTo>
                <a:cubicBezTo>
                  <a:pt x="9476677" y="1626709"/>
                  <a:pt x="9480105" y="1616812"/>
                  <a:pt x="9463024" y="1599619"/>
                </a:cubicBezTo>
                <a:cubicBezTo>
                  <a:pt x="9532874" y="1602030"/>
                  <a:pt x="9501124" y="1534402"/>
                  <a:pt x="9455150" y="1578240"/>
                </a:cubicBezTo>
                <a:cubicBezTo>
                  <a:pt x="9465818" y="1565932"/>
                  <a:pt x="9462516" y="1545567"/>
                  <a:pt x="9452991" y="1532942"/>
                </a:cubicBezTo>
                <a:cubicBezTo>
                  <a:pt x="9433941" y="1545123"/>
                  <a:pt x="9447085" y="1567518"/>
                  <a:pt x="9427591" y="1582300"/>
                </a:cubicBezTo>
                <a:cubicBezTo>
                  <a:pt x="9432607" y="1555274"/>
                  <a:pt x="9437116" y="1529580"/>
                  <a:pt x="9431972" y="1503506"/>
                </a:cubicBezTo>
                <a:cubicBezTo>
                  <a:pt x="9504426" y="1399970"/>
                  <a:pt x="9704515" y="1414688"/>
                  <a:pt x="9730422" y="1283238"/>
                </a:cubicBezTo>
                <a:lnTo>
                  <a:pt x="9715500" y="1297195"/>
                </a:lnTo>
                <a:lnTo>
                  <a:pt x="9712579" y="1295418"/>
                </a:lnTo>
                <a:cubicBezTo>
                  <a:pt x="9717532" y="1262619"/>
                  <a:pt x="9736518" y="1244665"/>
                  <a:pt x="9768332" y="1240986"/>
                </a:cubicBezTo>
                <a:cubicBezTo>
                  <a:pt x="9727120" y="1182049"/>
                  <a:pt x="9632061" y="1134151"/>
                  <a:pt x="9578721" y="1206347"/>
                </a:cubicBezTo>
                <a:cubicBezTo>
                  <a:pt x="9578213" y="1200383"/>
                  <a:pt x="9577959" y="1197084"/>
                  <a:pt x="9577515" y="1192517"/>
                </a:cubicBezTo>
                <a:cubicBezTo>
                  <a:pt x="9564815" y="1193976"/>
                  <a:pt x="9568625" y="1217893"/>
                  <a:pt x="9550400" y="1210027"/>
                </a:cubicBezTo>
                <a:cubicBezTo>
                  <a:pt x="9590151" y="1133136"/>
                  <a:pt x="9756330" y="1101478"/>
                  <a:pt x="9762871" y="992106"/>
                </a:cubicBezTo>
                <a:cubicBezTo>
                  <a:pt x="9744964" y="960385"/>
                  <a:pt x="9719691" y="1014564"/>
                  <a:pt x="9710230" y="1029473"/>
                </a:cubicBezTo>
                <a:cubicBezTo>
                  <a:pt x="9667748" y="1060368"/>
                  <a:pt x="9600375" y="1074770"/>
                  <a:pt x="9565386" y="1127680"/>
                </a:cubicBezTo>
                <a:cubicBezTo>
                  <a:pt x="9568243" y="1138528"/>
                  <a:pt x="9562719" y="1158956"/>
                  <a:pt x="9553512" y="1169488"/>
                </a:cubicBezTo>
                <a:cubicBezTo>
                  <a:pt x="9549892" y="1156419"/>
                  <a:pt x="9563291" y="1143603"/>
                  <a:pt x="9551924" y="1128060"/>
                </a:cubicBezTo>
                <a:cubicBezTo>
                  <a:pt x="9550146" y="1135610"/>
                  <a:pt x="9549130" y="1140114"/>
                  <a:pt x="9548051" y="1144492"/>
                </a:cubicBezTo>
                <a:cubicBezTo>
                  <a:pt x="9514586" y="1084349"/>
                  <a:pt x="9613582" y="1087395"/>
                  <a:pt x="9636062" y="1046411"/>
                </a:cubicBezTo>
                <a:cubicBezTo>
                  <a:pt x="9662478" y="983795"/>
                  <a:pt x="9687369" y="842067"/>
                  <a:pt x="9617646" y="806286"/>
                </a:cubicBezTo>
                <a:lnTo>
                  <a:pt x="9630346" y="829252"/>
                </a:lnTo>
                <a:cubicBezTo>
                  <a:pt x="9592628" y="828427"/>
                  <a:pt x="9591612" y="856405"/>
                  <a:pt x="9562338" y="873661"/>
                </a:cubicBezTo>
                <a:cubicBezTo>
                  <a:pt x="9559163" y="895294"/>
                  <a:pt x="9521825" y="1034802"/>
                  <a:pt x="9500553" y="969267"/>
                </a:cubicBezTo>
                <a:cubicBezTo>
                  <a:pt x="9491599" y="981257"/>
                  <a:pt x="9496806" y="990583"/>
                  <a:pt x="9500553" y="1002891"/>
                </a:cubicBezTo>
                <a:cubicBezTo>
                  <a:pt x="9453308" y="955120"/>
                  <a:pt x="9407334" y="897578"/>
                  <a:pt x="9331325" y="936785"/>
                </a:cubicBezTo>
                <a:lnTo>
                  <a:pt x="9343136" y="940718"/>
                </a:lnTo>
                <a:cubicBezTo>
                  <a:pt x="9319958" y="979291"/>
                  <a:pt x="9250997" y="954612"/>
                  <a:pt x="9226804" y="1002383"/>
                </a:cubicBezTo>
                <a:cubicBezTo>
                  <a:pt x="9291447" y="1013041"/>
                  <a:pt x="9403334" y="990710"/>
                  <a:pt x="9433623" y="1053644"/>
                </a:cubicBezTo>
                <a:cubicBezTo>
                  <a:pt x="9363773" y="1073882"/>
                  <a:pt x="9210993" y="1066332"/>
                  <a:pt x="9208770" y="1176910"/>
                </a:cubicBezTo>
                <a:cubicBezTo>
                  <a:pt x="9226614" y="1175959"/>
                  <a:pt x="9237091" y="1159781"/>
                  <a:pt x="9250363" y="1150075"/>
                </a:cubicBezTo>
                <a:cubicBezTo>
                  <a:pt x="9316974" y="1385695"/>
                  <a:pt x="9488233" y="1355117"/>
                  <a:pt x="9432925" y="1452499"/>
                </a:cubicBezTo>
                <a:lnTo>
                  <a:pt x="9428988" y="1453197"/>
                </a:lnTo>
                <a:lnTo>
                  <a:pt x="9416288" y="1428455"/>
                </a:lnTo>
                <a:cubicBezTo>
                  <a:pt x="9420098" y="1457892"/>
                  <a:pt x="9433751" y="1488597"/>
                  <a:pt x="9398698" y="1506424"/>
                </a:cubicBezTo>
                <a:cubicBezTo>
                  <a:pt x="9366948" y="1403522"/>
                  <a:pt x="9364472" y="1506995"/>
                  <a:pt x="9371584" y="1554513"/>
                </a:cubicBezTo>
                <a:lnTo>
                  <a:pt x="9368282" y="1554513"/>
                </a:lnTo>
                <a:cubicBezTo>
                  <a:pt x="9361932" y="1544362"/>
                  <a:pt x="9359392" y="1530595"/>
                  <a:pt x="9347391" y="1525520"/>
                </a:cubicBezTo>
                <a:cubicBezTo>
                  <a:pt x="9335960" y="1539223"/>
                  <a:pt x="9349168" y="1560603"/>
                  <a:pt x="9360091" y="1571832"/>
                </a:cubicBezTo>
                <a:cubicBezTo>
                  <a:pt x="9311767" y="1598350"/>
                  <a:pt x="9214041" y="1381508"/>
                  <a:pt x="9205023" y="1480096"/>
                </a:cubicBezTo>
                <a:cubicBezTo>
                  <a:pt x="9171178" y="1475465"/>
                  <a:pt x="9146540" y="1448375"/>
                  <a:pt x="9108504" y="1445076"/>
                </a:cubicBezTo>
                <a:cubicBezTo>
                  <a:pt x="9119997" y="1508518"/>
                  <a:pt x="9198991" y="1516511"/>
                  <a:pt x="9238297" y="1556543"/>
                </a:cubicBezTo>
                <a:cubicBezTo>
                  <a:pt x="9242552" y="1584323"/>
                  <a:pt x="9252458" y="1610931"/>
                  <a:pt x="9267444" y="1634702"/>
                </a:cubicBezTo>
                <a:lnTo>
                  <a:pt x="8940038" y="1637684"/>
                </a:lnTo>
                <a:cubicBezTo>
                  <a:pt x="8918575" y="1437654"/>
                  <a:pt x="8636318" y="1476480"/>
                  <a:pt x="8504555" y="1539033"/>
                </a:cubicBezTo>
                <a:cubicBezTo>
                  <a:pt x="8378571" y="1362983"/>
                  <a:pt x="7854823" y="1330692"/>
                  <a:pt x="7971156" y="1642950"/>
                </a:cubicBezTo>
                <a:cubicBezTo>
                  <a:pt x="7968552" y="1646845"/>
                  <a:pt x="7966330" y="1650943"/>
                  <a:pt x="7964361" y="1655194"/>
                </a:cubicBezTo>
                <a:cubicBezTo>
                  <a:pt x="7944041" y="1656589"/>
                  <a:pt x="7923784" y="1658175"/>
                  <a:pt x="7903592" y="1659952"/>
                </a:cubicBezTo>
                <a:cubicBezTo>
                  <a:pt x="7915783" y="1627216"/>
                  <a:pt x="7880541" y="1628231"/>
                  <a:pt x="7869618" y="1613893"/>
                </a:cubicBezTo>
                <a:cubicBezTo>
                  <a:pt x="7885367" y="1559524"/>
                  <a:pt x="7816152" y="1535924"/>
                  <a:pt x="7815961" y="1601205"/>
                </a:cubicBezTo>
                <a:lnTo>
                  <a:pt x="7812913" y="1601205"/>
                </a:lnTo>
                <a:cubicBezTo>
                  <a:pt x="7801547" y="1568216"/>
                  <a:pt x="7768082" y="1579572"/>
                  <a:pt x="7740143" y="1575829"/>
                </a:cubicBezTo>
                <a:cubicBezTo>
                  <a:pt x="7773480" y="1526535"/>
                  <a:pt x="7715250" y="1480096"/>
                  <a:pt x="7686168" y="1536876"/>
                </a:cubicBezTo>
                <a:cubicBezTo>
                  <a:pt x="7670546" y="1586043"/>
                  <a:pt x="7680643" y="1639841"/>
                  <a:pt x="7672324" y="1690721"/>
                </a:cubicBezTo>
                <a:cubicBezTo>
                  <a:pt x="7652576" y="1694318"/>
                  <a:pt x="7632891" y="1698251"/>
                  <a:pt x="7613396" y="1702521"/>
                </a:cubicBezTo>
                <a:cubicBezTo>
                  <a:pt x="7607364" y="1682981"/>
                  <a:pt x="7549261" y="1716541"/>
                  <a:pt x="7558278" y="1682918"/>
                </a:cubicBezTo>
                <a:cubicBezTo>
                  <a:pt x="7578535" y="1656399"/>
                  <a:pt x="7558850" y="1618334"/>
                  <a:pt x="7591425" y="1596891"/>
                </a:cubicBezTo>
                <a:cubicBezTo>
                  <a:pt x="7693724" y="1506995"/>
                  <a:pt x="7864475" y="1393879"/>
                  <a:pt x="7599807" y="1484917"/>
                </a:cubicBezTo>
                <a:cubicBezTo>
                  <a:pt x="7583043" y="1447424"/>
                  <a:pt x="7658989" y="1367044"/>
                  <a:pt x="7599807" y="1341984"/>
                </a:cubicBezTo>
                <a:cubicBezTo>
                  <a:pt x="7556881" y="1327900"/>
                  <a:pt x="7572058" y="1385505"/>
                  <a:pt x="7545896" y="1392737"/>
                </a:cubicBezTo>
                <a:cubicBezTo>
                  <a:pt x="7504938" y="1395529"/>
                  <a:pt x="7535926" y="1437146"/>
                  <a:pt x="7526401" y="1462523"/>
                </a:cubicBezTo>
                <a:cubicBezTo>
                  <a:pt x="7422071" y="1423253"/>
                  <a:pt x="7490778" y="1402000"/>
                  <a:pt x="7426769" y="1371675"/>
                </a:cubicBezTo>
                <a:cubicBezTo>
                  <a:pt x="7292594" y="1374086"/>
                  <a:pt x="7479855" y="1543537"/>
                  <a:pt x="7458075" y="1610024"/>
                </a:cubicBezTo>
                <a:cubicBezTo>
                  <a:pt x="7424801" y="1596320"/>
                  <a:pt x="7433628" y="1536813"/>
                  <a:pt x="7408164" y="1508010"/>
                </a:cubicBezTo>
                <a:cubicBezTo>
                  <a:pt x="7268464" y="1451611"/>
                  <a:pt x="7455662" y="1712925"/>
                  <a:pt x="7419340" y="1756573"/>
                </a:cubicBezTo>
                <a:lnTo>
                  <a:pt x="7397052" y="1764566"/>
                </a:lnTo>
                <a:cubicBezTo>
                  <a:pt x="7358952" y="1699476"/>
                  <a:pt x="7321550" y="1632609"/>
                  <a:pt x="7323201" y="1555654"/>
                </a:cubicBezTo>
                <a:cubicBezTo>
                  <a:pt x="7312089" y="1487772"/>
                  <a:pt x="7307453" y="1380557"/>
                  <a:pt x="7228840" y="1463284"/>
                </a:cubicBezTo>
                <a:cubicBezTo>
                  <a:pt x="7138670" y="1490691"/>
                  <a:pt x="7283387" y="1535607"/>
                  <a:pt x="7227888" y="1590167"/>
                </a:cubicBezTo>
                <a:cubicBezTo>
                  <a:pt x="7184200" y="1456940"/>
                  <a:pt x="7052374" y="1503823"/>
                  <a:pt x="7126668" y="1610151"/>
                </a:cubicBezTo>
                <a:cubicBezTo>
                  <a:pt x="6973126" y="1726375"/>
                  <a:pt x="7074853" y="1624234"/>
                  <a:pt x="6972744" y="1641871"/>
                </a:cubicBezTo>
                <a:cubicBezTo>
                  <a:pt x="6934137" y="1640539"/>
                  <a:pt x="6911848" y="1652339"/>
                  <a:pt x="6909244" y="1698968"/>
                </a:cubicBezTo>
                <a:cubicBezTo>
                  <a:pt x="6835140" y="1673148"/>
                  <a:pt x="6860096" y="1830101"/>
                  <a:pt x="6914325" y="1801045"/>
                </a:cubicBezTo>
                <a:cubicBezTo>
                  <a:pt x="6948424" y="1782013"/>
                  <a:pt x="6999097" y="1760633"/>
                  <a:pt x="7018973" y="1806819"/>
                </a:cubicBezTo>
                <a:cubicBezTo>
                  <a:pt x="6866573" y="1827944"/>
                  <a:pt x="6921246" y="1863916"/>
                  <a:pt x="7025323" y="1899760"/>
                </a:cubicBezTo>
                <a:cubicBezTo>
                  <a:pt x="7045706" y="1906104"/>
                  <a:pt x="7065963" y="1914415"/>
                  <a:pt x="7086473" y="1922345"/>
                </a:cubicBezTo>
                <a:lnTo>
                  <a:pt x="7067805" y="1933955"/>
                </a:lnTo>
                <a:cubicBezTo>
                  <a:pt x="7001193" y="1896778"/>
                  <a:pt x="6924421" y="1937000"/>
                  <a:pt x="6993065" y="1981028"/>
                </a:cubicBezTo>
                <a:lnTo>
                  <a:pt x="6968427" y="1996508"/>
                </a:lnTo>
                <a:cubicBezTo>
                  <a:pt x="6863969" y="1956413"/>
                  <a:pt x="6758877" y="2030512"/>
                  <a:pt x="6687693" y="2096301"/>
                </a:cubicBezTo>
                <a:cubicBezTo>
                  <a:pt x="6632766" y="2137157"/>
                  <a:pt x="6575806" y="2151812"/>
                  <a:pt x="6505639" y="2146039"/>
                </a:cubicBezTo>
                <a:cubicBezTo>
                  <a:pt x="6500368" y="2144453"/>
                  <a:pt x="6494907" y="2143184"/>
                  <a:pt x="6489446" y="2142423"/>
                </a:cubicBezTo>
                <a:cubicBezTo>
                  <a:pt x="6486144" y="2089386"/>
                  <a:pt x="6512052" y="2071115"/>
                  <a:pt x="6542786" y="2042439"/>
                </a:cubicBezTo>
                <a:cubicBezTo>
                  <a:pt x="6562535" y="1992701"/>
                  <a:pt x="6537389" y="1895065"/>
                  <a:pt x="6590729" y="1878571"/>
                </a:cubicBezTo>
                <a:cubicBezTo>
                  <a:pt x="6637020" y="1749467"/>
                  <a:pt x="6675946" y="1854336"/>
                  <a:pt x="6754622" y="1711720"/>
                </a:cubicBezTo>
                <a:cubicBezTo>
                  <a:pt x="6783515" y="1666740"/>
                  <a:pt x="6733350" y="1658429"/>
                  <a:pt x="6772910" y="1565044"/>
                </a:cubicBezTo>
                <a:cubicBezTo>
                  <a:pt x="6758178" y="1519620"/>
                  <a:pt x="6711950" y="1742679"/>
                  <a:pt x="6660896" y="1745915"/>
                </a:cubicBezTo>
                <a:cubicBezTo>
                  <a:pt x="6536118" y="1839491"/>
                  <a:pt x="6477953" y="1977095"/>
                  <a:pt x="6458077" y="2137728"/>
                </a:cubicBezTo>
                <a:cubicBezTo>
                  <a:pt x="6454140" y="2137665"/>
                  <a:pt x="6450203" y="2137855"/>
                  <a:pt x="6446266" y="2138299"/>
                </a:cubicBezTo>
                <a:cubicBezTo>
                  <a:pt x="6490716" y="2013954"/>
                  <a:pt x="6465697" y="1846469"/>
                  <a:pt x="6524752" y="1722315"/>
                </a:cubicBezTo>
                <a:cubicBezTo>
                  <a:pt x="6485065" y="1631593"/>
                  <a:pt x="6442964" y="1552927"/>
                  <a:pt x="6429502" y="1446091"/>
                </a:cubicBezTo>
                <a:cubicBezTo>
                  <a:pt x="6368288" y="1346679"/>
                  <a:pt x="6434646" y="1220368"/>
                  <a:pt x="6417437" y="1125713"/>
                </a:cubicBezTo>
                <a:cubicBezTo>
                  <a:pt x="6447219" y="1085047"/>
                  <a:pt x="6369685" y="1054913"/>
                  <a:pt x="6405626" y="1088473"/>
                </a:cubicBezTo>
                <a:cubicBezTo>
                  <a:pt x="6393942" y="1253420"/>
                  <a:pt x="6322251" y="1210851"/>
                  <a:pt x="6329426" y="1300938"/>
                </a:cubicBezTo>
                <a:cubicBezTo>
                  <a:pt x="6323711" y="1564282"/>
                  <a:pt x="6436233" y="1445457"/>
                  <a:pt x="6431344" y="1637176"/>
                </a:cubicBezTo>
                <a:cubicBezTo>
                  <a:pt x="6455664" y="1821156"/>
                  <a:pt x="6442774" y="1775415"/>
                  <a:pt x="6382258" y="1962313"/>
                </a:cubicBezTo>
                <a:cubicBezTo>
                  <a:pt x="6419342" y="2045865"/>
                  <a:pt x="6406833" y="2119266"/>
                  <a:pt x="6364351" y="2205484"/>
                </a:cubicBezTo>
                <a:lnTo>
                  <a:pt x="6360986" y="2205484"/>
                </a:lnTo>
                <a:cubicBezTo>
                  <a:pt x="6351588" y="2095984"/>
                  <a:pt x="6432550" y="1967198"/>
                  <a:pt x="6264529" y="1977983"/>
                </a:cubicBezTo>
                <a:cubicBezTo>
                  <a:pt x="6289929" y="1896271"/>
                  <a:pt x="6287516" y="1797619"/>
                  <a:pt x="6268530" y="1732973"/>
                </a:cubicBezTo>
                <a:lnTo>
                  <a:pt x="6262180" y="1734432"/>
                </a:lnTo>
                <a:cubicBezTo>
                  <a:pt x="6271514" y="1799396"/>
                  <a:pt x="6273737" y="1890624"/>
                  <a:pt x="6251004" y="1965929"/>
                </a:cubicBezTo>
                <a:cubicBezTo>
                  <a:pt x="6207316" y="1878317"/>
                  <a:pt x="6302375" y="1790578"/>
                  <a:pt x="6211189" y="1709880"/>
                </a:cubicBezTo>
                <a:cubicBezTo>
                  <a:pt x="6182233" y="1601332"/>
                  <a:pt x="6337491" y="1429533"/>
                  <a:pt x="6171819" y="1354609"/>
                </a:cubicBezTo>
                <a:lnTo>
                  <a:pt x="6163310" y="1333737"/>
                </a:lnTo>
                <a:cubicBezTo>
                  <a:pt x="6147372" y="1342809"/>
                  <a:pt x="6136640" y="1349914"/>
                  <a:pt x="6146483" y="1371802"/>
                </a:cubicBezTo>
                <a:cubicBezTo>
                  <a:pt x="6243066" y="1364252"/>
                  <a:pt x="6145149" y="1516067"/>
                  <a:pt x="6225858" y="1540809"/>
                </a:cubicBezTo>
                <a:cubicBezTo>
                  <a:pt x="6175439" y="1573354"/>
                  <a:pt x="6188266" y="1639460"/>
                  <a:pt x="6191250" y="1681332"/>
                </a:cubicBezTo>
                <a:cubicBezTo>
                  <a:pt x="6172200" y="1708611"/>
                  <a:pt x="6250496" y="1809483"/>
                  <a:pt x="6234811" y="1825343"/>
                </a:cubicBezTo>
                <a:cubicBezTo>
                  <a:pt x="6193346" y="1922408"/>
                  <a:pt x="6199251" y="1964914"/>
                  <a:pt x="6242431" y="1990291"/>
                </a:cubicBezTo>
                <a:cubicBezTo>
                  <a:pt x="6225731" y="2031908"/>
                  <a:pt x="6199886" y="2066420"/>
                  <a:pt x="6161278" y="2085452"/>
                </a:cubicBezTo>
                <a:cubicBezTo>
                  <a:pt x="6177915" y="1924058"/>
                  <a:pt x="6169216" y="1766343"/>
                  <a:pt x="6149213" y="1598414"/>
                </a:cubicBezTo>
                <a:lnTo>
                  <a:pt x="6142863" y="1598414"/>
                </a:lnTo>
                <a:cubicBezTo>
                  <a:pt x="6116320" y="1743631"/>
                  <a:pt x="6244971" y="2045421"/>
                  <a:pt x="6076633" y="2100171"/>
                </a:cubicBezTo>
                <a:cubicBezTo>
                  <a:pt x="6086475" y="1983756"/>
                  <a:pt x="6167374" y="1849387"/>
                  <a:pt x="6126226" y="1729991"/>
                </a:cubicBezTo>
                <a:cubicBezTo>
                  <a:pt x="6130030" y="1798666"/>
                  <a:pt x="6122677" y="1867531"/>
                  <a:pt x="6104446" y="1933828"/>
                </a:cubicBezTo>
                <a:cubicBezTo>
                  <a:pt x="6061456" y="1914034"/>
                  <a:pt x="6035294" y="1861886"/>
                  <a:pt x="6019165" y="1796731"/>
                </a:cubicBezTo>
                <a:cubicBezTo>
                  <a:pt x="6031421" y="2064580"/>
                  <a:pt x="5838381" y="2225150"/>
                  <a:pt x="5957316" y="1945882"/>
                </a:cubicBezTo>
                <a:lnTo>
                  <a:pt x="5953570" y="1943280"/>
                </a:lnTo>
                <a:cubicBezTo>
                  <a:pt x="5945251" y="1949117"/>
                  <a:pt x="5936996" y="1955017"/>
                  <a:pt x="5926328" y="1962313"/>
                </a:cubicBezTo>
                <a:cubicBezTo>
                  <a:pt x="5917756" y="1930973"/>
                  <a:pt x="5968492" y="1929133"/>
                  <a:pt x="5948109" y="1907246"/>
                </a:cubicBezTo>
                <a:lnTo>
                  <a:pt x="5924106" y="1914478"/>
                </a:lnTo>
                <a:cubicBezTo>
                  <a:pt x="5952471" y="1828572"/>
                  <a:pt x="5973001" y="1740288"/>
                  <a:pt x="5985447" y="1650689"/>
                </a:cubicBezTo>
                <a:lnTo>
                  <a:pt x="5991797" y="1650689"/>
                </a:lnTo>
                <a:cubicBezTo>
                  <a:pt x="5994845" y="1659825"/>
                  <a:pt x="5997575" y="1668897"/>
                  <a:pt x="6000052" y="1677906"/>
                </a:cubicBezTo>
                <a:cubicBezTo>
                  <a:pt x="5991035" y="1582744"/>
                  <a:pt x="5992368" y="1483775"/>
                  <a:pt x="5989384" y="1423316"/>
                </a:cubicBezTo>
                <a:cubicBezTo>
                  <a:pt x="5963984" y="1400414"/>
                  <a:pt x="5963285" y="1365648"/>
                  <a:pt x="5946648" y="1336719"/>
                </a:cubicBezTo>
                <a:cubicBezTo>
                  <a:pt x="5941314" y="1362666"/>
                  <a:pt x="5936107" y="1387852"/>
                  <a:pt x="5930773" y="1413863"/>
                </a:cubicBezTo>
                <a:lnTo>
                  <a:pt x="5860415" y="1356195"/>
                </a:lnTo>
                <a:lnTo>
                  <a:pt x="5856605" y="1361841"/>
                </a:lnTo>
                <a:cubicBezTo>
                  <a:pt x="5898325" y="1391151"/>
                  <a:pt x="5936869" y="1410564"/>
                  <a:pt x="5913755" y="1470834"/>
                </a:cubicBezTo>
                <a:lnTo>
                  <a:pt x="5882894" y="1457574"/>
                </a:lnTo>
                <a:cubicBezTo>
                  <a:pt x="6003036" y="1518605"/>
                  <a:pt x="5915152" y="1546392"/>
                  <a:pt x="5903722" y="1662363"/>
                </a:cubicBezTo>
                <a:cubicBezTo>
                  <a:pt x="5866956" y="1830419"/>
                  <a:pt x="5810187" y="2031464"/>
                  <a:pt x="5745417" y="2183723"/>
                </a:cubicBezTo>
                <a:lnTo>
                  <a:pt x="5679504" y="2180741"/>
                </a:lnTo>
                <a:cubicBezTo>
                  <a:pt x="5715826" y="2047515"/>
                  <a:pt x="5784342" y="1933320"/>
                  <a:pt x="5814759" y="1797619"/>
                </a:cubicBezTo>
                <a:lnTo>
                  <a:pt x="5808409" y="1795209"/>
                </a:lnTo>
                <a:lnTo>
                  <a:pt x="5801360" y="1807897"/>
                </a:lnTo>
                <a:lnTo>
                  <a:pt x="5798122" y="1807897"/>
                </a:lnTo>
                <a:cubicBezTo>
                  <a:pt x="5799265" y="1792481"/>
                  <a:pt x="5800344" y="1777065"/>
                  <a:pt x="5801487" y="1761648"/>
                </a:cubicBezTo>
                <a:lnTo>
                  <a:pt x="5796788" y="1760062"/>
                </a:lnTo>
                <a:cubicBezTo>
                  <a:pt x="5775071" y="1796287"/>
                  <a:pt x="5798058" y="1841140"/>
                  <a:pt x="5751640" y="1865692"/>
                </a:cubicBezTo>
                <a:cubicBezTo>
                  <a:pt x="5792153" y="1761267"/>
                  <a:pt x="5763387" y="1653164"/>
                  <a:pt x="5822315" y="1560603"/>
                </a:cubicBezTo>
                <a:cubicBezTo>
                  <a:pt x="5796280" y="1539858"/>
                  <a:pt x="5830253" y="1491833"/>
                  <a:pt x="5811393" y="1464172"/>
                </a:cubicBezTo>
                <a:cubicBezTo>
                  <a:pt x="5772658" y="1577986"/>
                  <a:pt x="5775770" y="1716034"/>
                  <a:pt x="5744020" y="1839491"/>
                </a:cubicBezTo>
                <a:cubicBezTo>
                  <a:pt x="5721858" y="1714511"/>
                  <a:pt x="5751640" y="1508137"/>
                  <a:pt x="5744020" y="1353023"/>
                </a:cubicBezTo>
                <a:lnTo>
                  <a:pt x="5733479" y="1351628"/>
                </a:lnTo>
                <a:cubicBezTo>
                  <a:pt x="5704015" y="1409549"/>
                  <a:pt x="5765673" y="1988895"/>
                  <a:pt x="5666486" y="1880918"/>
                </a:cubicBezTo>
                <a:cubicBezTo>
                  <a:pt x="5616575" y="1985215"/>
                  <a:pt x="5602986" y="2065341"/>
                  <a:pt x="5608765" y="2177760"/>
                </a:cubicBezTo>
                <a:lnTo>
                  <a:pt x="5591175" y="2176998"/>
                </a:lnTo>
                <a:cubicBezTo>
                  <a:pt x="5562918" y="2129988"/>
                  <a:pt x="5568125" y="2078093"/>
                  <a:pt x="5587048" y="2023724"/>
                </a:cubicBezTo>
                <a:cubicBezTo>
                  <a:pt x="5533009" y="2035715"/>
                  <a:pt x="5543550" y="2138743"/>
                  <a:pt x="5570284" y="2175983"/>
                </a:cubicBezTo>
                <a:lnTo>
                  <a:pt x="5137341" y="2156443"/>
                </a:lnTo>
                <a:cubicBezTo>
                  <a:pt x="5147247" y="2126245"/>
                  <a:pt x="5160455" y="2096428"/>
                  <a:pt x="5121783" y="2104421"/>
                </a:cubicBezTo>
                <a:cubicBezTo>
                  <a:pt x="5166805" y="2006658"/>
                  <a:pt x="5247958" y="2162343"/>
                  <a:pt x="5277803" y="2104421"/>
                </a:cubicBezTo>
                <a:cubicBezTo>
                  <a:pt x="5332984" y="2036285"/>
                  <a:pt x="5286820" y="2049989"/>
                  <a:pt x="5229606" y="2034065"/>
                </a:cubicBezTo>
                <a:cubicBezTo>
                  <a:pt x="5134356" y="1949942"/>
                  <a:pt x="5472113" y="1942710"/>
                  <a:pt x="5529199" y="1999426"/>
                </a:cubicBezTo>
                <a:cubicBezTo>
                  <a:pt x="5557203" y="2001139"/>
                  <a:pt x="5549964" y="1964851"/>
                  <a:pt x="5589524" y="1953621"/>
                </a:cubicBezTo>
                <a:cubicBezTo>
                  <a:pt x="5577650" y="1941377"/>
                  <a:pt x="5567744" y="1904264"/>
                  <a:pt x="5552313" y="1903947"/>
                </a:cubicBezTo>
                <a:cubicBezTo>
                  <a:pt x="5509006" y="1905596"/>
                  <a:pt x="5582031" y="1863027"/>
                  <a:pt x="5484559" y="1881299"/>
                </a:cubicBezTo>
                <a:cubicBezTo>
                  <a:pt x="5455539" y="1824201"/>
                  <a:pt x="5457381" y="1897603"/>
                  <a:pt x="5419344" y="1883709"/>
                </a:cubicBezTo>
                <a:cubicBezTo>
                  <a:pt x="5427345" y="1873051"/>
                  <a:pt x="5457444" y="1862266"/>
                  <a:pt x="5442776" y="1850466"/>
                </a:cubicBezTo>
                <a:cubicBezTo>
                  <a:pt x="5473319" y="1801616"/>
                  <a:pt x="5540629" y="1632355"/>
                  <a:pt x="5454269" y="1645614"/>
                </a:cubicBezTo>
                <a:cubicBezTo>
                  <a:pt x="5438521" y="1672196"/>
                  <a:pt x="5431536" y="1818047"/>
                  <a:pt x="5388610" y="1793813"/>
                </a:cubicBezTo>
                <a:cubicBezTo>
                  <a:pt x="5370703" y="1784297"/>
                  <a:pt x="5373878" y="1809610"/>
                  <a:pt x="5371021" y="1822235"/>
                </a:cubicBezTo>
                <a:cubicBezTo>
                  <a:pt x="5328158" y="1774210"/>
                  <a:pt x="5346129" y="1859284"/>
                  <a:pt x="5311204" y="1837651"/>
                </a:cubicBezTo>
                <a:cubicBezTo>
                  <a:pt x="5308156" y="1853321"/>
                  <a:pt x="5286756" y="1862266"/>
                  <a:pt x="5282057" y="1878380"/>
                </a:cubicBezTo>
                <a:lnTo>
                  <a:pt x="5289931" y="1881425"/>
                </a:lnTo>
                <a:cubicBezTo>
                  <a:pt x="5281930" y="1896334"/>
                  <a:pt x="5264912" y="1911052"/>
                  <a:pt x="5247005" y="1908134"/>
                </a:cubicBezTo>
                <a:cubicBezTo>
                  <a:pt x="5247005" y="1909339"/>
                  <a:pt x="5247005" y="1910545"/>
                  <a:pt x="5247513" y="1911750"/>
                </a:cubicBezTo>
                <a:lnTo>
                  <a:pt x="5242687" y="1913400"/>
                </a:lnTo>
                <a:lnTo>
                  <a:pt x="5239766" y="1905343"/>
                </a:lnTo>
                <a:cubicBezTo>
                  <a:pt x="5216335" y="1890180"/>
                  <a:pt x="5234432" y="1861505"/>
                  <a:pt x="5244973" y="1843107"/>
                </a:cubicBezTo>
                <a:lnTo>
                  <a:pt x="5243957" y="1843107"/>
                </a:lnTo>
                <a:cubicBezTo>
                  <a:pt x="5255578" y="1830419"/>
                  <a:pt x="5265357" y="1813036"/>
                  <a:pt x="5282756" y="1809229"/>
                </a:cubicBezTo>
                <a:cubicBezTo>
                  <a:pt x="5294757" y="1794447"/>
                  <a:pt x="5279136" y="1792544"/>
                  <a:pt x="5269040" y="1782647"/>
                </a:cubicBezTo>
                <a:cubicBezTo>
                  <a:pt x="5278882" y="1769959"/>
                  <a:pt x="5304282" y="1762092"/>
                  <a:pt x="5296662" y="1743694"/>
                </a:cubicBezTo>
                <a:cubicBezTo>
                  <a:pt x="5355527" y="1727199"/>
                  <a:pt x="5491544" y="1779666"/>
                  <a:pt x="5385562" y="1686597"/>
                </a:cubicBezTo>
                <a:cubicBezTo>
                  <a:pt x="5340350" y="1699286"/>
                  <a:pt x="5366512" y="1672894"/>
                  <a:pt x="5352415" y="1658366"/>
                </a:cubicBezTo>
                <a:cubicBezTo>
                  <a:pt x="5334000" y="1645678"/>
                  <a:pt x="5379466" y="1630642"/>
                  <a:pt x="5387150" y="1619603"/>
                </a:cubicBezTo>
                <a:cubicBezTo>
                  <a:pt x="5399850" y="1585281"/>
                  <a:pt x="5337493" y="1612180"/>
                  <a:pt x="5322443" y="1617129"/>
                </a:cubicBezTo>
                <a:cubicBezTo>
                  <a:pt x="5381244" y="1574940"/>
                  <a:pt x="5477701" y="1449517"/>
                  <a:pt x="5331714" y="1548105"/>
                </a:cubicBezTo>
                <a:cubicBezTo>
                  <a:pt x="5336413" y="1506487"/>
                  <a:pt x="5346510" y="1473244"/>
                  <a:pt x="5328984" y="1433911"/>
                </a:cubicBezTo>
                <a:cubicBezTo>
                  <a:pt x="5279898" y="1426805"/>
                  <a:pt x="5291519" y="1504077"/>
                  <a:pt x="5273739" y="1531991"/>
                </a:cubicBezTo>
                <a:cubicBezTo>
                  <a:pt x="5284661" y="1553371"/>
                  <a:pt x="5244656" y="1539477"/>
                  <a:pt x="5254689" y="1563712"/>
                </a:cubicBezTo>
                <a:cubicBezTo>
                  <a:pt x="5261039" y="1584964"/>
                  <a:pt x="5270818" y="1603426"/>
                  <a:pt x="5240909" y="1607105"/>
                </a:cubicBezTo>
                <a:cubicBezTo>
                  <a:pt x="5237607" y="1593656"/>
                  <a:pt x="5246053" y="1579699"/>
                  <a:pt x="5225542" y="1576971"/>
                </a:cubicBezTo>
                <a:cubicBezTo>
                  <a:pt x="5214049" y="1540619"/>
                  <a:pt x="5205032" y="1451611"/>
                  <a:pt x="5167440" y="1528882"/>
                </a:cubicBezTo>
                <a:cubicBezTo>
                  <a:pt x="5143500" y="1524568"/>
                  <a:pt x="5148009" y="1463030"/>
                  <a:pt x="5121212" y="1484854"/>
                </a:cubicBezTo>
                <a:cubicBezTo>
                  <a:pt x="4983163" y="1444061"/>
                  <a:pt x="5186617" y="1618461"/>
                  <a:pt x="5179568" y="1681141"/>
                </a:cubicBezTo>
                <a:cubicBezTo>
                  <a:pt x="5124704" y="1680190"/>
                  <a:pt x="5198047" y="1741030"/>
                  <a:pt x="5189728" y="1769959"/>
                </a:cubicBezTo>
                <a:cubicBezTo>
                  <a:pt x="5163947" y="1752132"/>
                  <a:pt x="5156772" y="1755494"/>
                  <a:pt x="5157280" y="1785502"/>
                </a:cubicBezTo>
                <a:cubicBezTo>
                  <a:pt x="5036630" y="1672513"/>
                  <a:pt x="5127308" y="1819824"/>
                  <a:pt x="5130292" y="1870450"/>
                </a:cubicBezTo>
                <a:cubicBezTo>
                  <a:pt x="5097272" y="1861061"/>
                  <a:pt x="5069396" y="1856049"/>
                  <a:pt x="5087938" y="1900014"/>
                </a:cubicBezTo>
                <a:cubicBezTo>
                  <a:pt x="5055743" y="1899633"/>
                  <a:pt x="5090033" y="1924566"/>
                  <a:pt x="5066030" y="1939791"/>
                </a:cubicBezTo>
                <a:cubicBezTo>
                  <a:pt x="5081969" y="1966310"/>
                  <a:pt x="5062474" y="2010972"/>
                  <a:pt x="5048949" y="2035334"/>
                </a:cubicBezTo>
                <a:lnTo>
                  <a:pt x="5050473" y="2035334"/>
                </a:lnTo>
                <a:cubicBezTo>
                  <a:pt x="5024311" y="2092051"/>
                  <a:pt x="4960176" y="1954827"/>
                  <a:pt x="4978654" y="1934525"/>
                </a:cubicBezTo>
                <a:cubicBezTo>
                  <a:pt x="4946904" y="1908325"/>
                  <a:pt x="4989068" y="1754353"/>
                  <a:pt x="5022025" y="1734115"/>
                </a:cubicBezTo>
                <a:cubicBezTo>
                  <a:pt x="5052314" y="1720475"/>
                  <a:pt x="5029073" y="1700110"/>
                  <a:pt x="5031042" y="1676700"/>
                </a:cubicBezTo>
                <a:cubicBezTo>
                  <a:pt x="5043742" y="1596891"/>
                  <a:pt x="4990275" y="1680824"/>
                  <a:pt x="4969574" y="1698144"/>
                </a:cubicBezTo>
                <a:cubicBezTo>
                  <a:pt x="4932490" y="1671244"/>
                  <a:pt x="4958842" y="1733226"/>
                  <a:pt x="4921377" y="1731577"/>
                </a:cubicBezTo>
                <a:cubicBezTo>
                  <a:pt x="4926775" y="1719269"/>
                  <a:pt x="4930712" y="1708611"/>
                  <a:pt x="4924552" y="1695796"/>
                </a:cubicBezTo>
                <a:cubicBezTo>
                  <a:pt x="4916996" y="1700110"/>
                  <a:pt x="4913249" y="1702140"/>
                  <a:pt x="4904804" y="1707152"/>
                </a:cubicBezTo>
                <a:cubicBezTo>
                  <a:pt x="4902327" y="1694147"/>
                  <a:pt x="4913376" y="1658683"/>
                  <a:pt x="4889564" y="1673655"/>
                </a:cubicBezTo>
                <a:cubicBezTo>
                  <a:pt x="4831017" y="1668453"/>
                  <a:pt x="4869434" y="1716351"/>
                  <a:pt x="4848924" y="1730752"/>
                </a:cubicBezTo>
                <a:cubicBezTo>
                  <a:pt x="4815967" y="1740015"/>
                  <a:pt x="4870323" y="1768436"/>
                  <a:pt x="4860227" y="1792354"/>
                </a:cubicBezTo>
                <a:cubicBezTo>
                  <a:pt x="4738180" y="1796287"/>
                  <a:pt x="4887849" y="1830419"/>
                  <a:pt x="4878578" y="1885041"/>
                </a:cubicBezTo>
                <a:cubicBezTo>
                  <a:pt x="4787900" y="1859665"/>
                  <a:pt x="4781741" y="1892527"/>
                  <a:pt x="4858703" y="1937127"/>
                </a:cubicBezTo>
                <a:cubicBezTo>
                  <a:pt x="4827397" y="1940426"/>
                  <a:pt x="4779455" y="1972654"/>
                  <a:pt x="4834065" y="1982106"/>
                </a:cubicBezTo>
                <a:cubicBezTo>
                  <a:pt x="4834065" y="1982106"/>
                  <a:pt x="4834065" y="1982424"/>
                  <a:pt x="4834065" y="1982614"/>
                </a:cubicBezTo>
                <a:lnTo>
                  <a:pt x="4835017" y="1982233"/>
                </a:lnTo>
                <a:lnTo>
                  <a:pt x="4834065" y="1982233"/>
                </a:lnTo>
                <a:cubicBezTo>
                  <a:pt x="4875276" y="1974684"/>
                  <a:pt x="4942015" y="1983375"/>
                  <a:pt x="4928299" y="2039331"/>
                </a:cubicBezTo>
                <a:cubicBezTo>
                  <a:pt x="4930712" y="2037110"/>
                  <a:pt x="4933061" y="2038760"/>
                  <a:pt x="4936236" y="2040092"/>
                </a:cubicBezTo>
                <a:cubicBezTo>
                  <a:pt x="4934077" y="2046436"/>
                  <a:pt x="4928235" y="2046943"/>
                  <a:pt x="4922838" y="2048974"/>
                </a:cubicBezTo>
                <a:cubicBezTo>
                  <a:pt x="4912424" y="2062867"/>
                  <a:pt x="4892739" y="2066103"/>
                  <a:pt x="4876165" y="2063566"/>
                </a:cubicBezTo>
                <a:cubicBezTo>
                  <a:pt x="4868831" y="2068324"/>
                  <a:pt x="4859541" y="2069021"/>
                  <a:pt x="4851591" y="2065341"/>
                </a:cubicBezTo>
                <a:cubicBezTo>
                  <a:pt x="4836732" y="2069910"/>
                  <a:pt x="4849305" y="2087609"/>
                  <a:pt x="4851591" y="2097062"/>
                </a:cubicBezTo>
                <a:cubicBezTo>
                  <a:pt x="4892040" y="2095223"/>
                  <a:pt x="4920742" y="2114319"/>
                  <a:pt x="4943412" y="2147815"/>
                </a:cubicBezTo>
                <a:lnTo>
                  <a:pt x="4874197" y="2144706"/>
                </a:lnTo>
                <a:cubicBezTo>
                  <a:pt x="4876673" y="2068577"/>
                  <a:pt x="4842955" y="2141218"/>
                  <a:pt x="4824159" y="2108164"/>
                </a:cubicBezTo>
                <a:cubicBezTo>
                  <a:pt x="4842002" y="2018141"/>
                  <a:pt x="4775645" y="1927293"/>
                  <a:pt x="4767898" y="2072383"/>
                </a:cubicBezTo>
                <a:lnTo>
                  <a:pt x="4762119" y="2073082"/>
                </a:lnTo>
                <a:cubicBezTo>
                  <a:pt x="4758246" y="2045865"/>
                  <a:pt x="4752213" y="2040536"/>
                  <a:pt x="4728655" y="2056333"/>
                </a:cubicBezTo>
                <a:cubicBezTo>
                  <a:pt x="4719066" y="2020044"/>
                  <a:pt x="4740656" y="1877111"/>
                  <a:pt x="4689221" y="1982487"/>
                </a:cubicBezTo>
                <a:cubicBezTo>
                  <a:pt x="4650486" y="1932939"/>
                  <a:pt x="4733671" y="1709690"/>
                  <a:pt x="4614164" y="1830228"/>
                </a:cubicBezTo>
                <a:cubicBezTo>
                  <a:pt x="4625848" y="1853575"/>
                  <a:pt x="4616450" y="1877492"/>
                  <a:pt x="4617530" y="1905089"/>
                </a:cubicBezTo>
                <a:cubicBezTo>
                  <a:pt x="4558538" y="1862773"/>
                  <a:pt x="4557713" y="1910862"/>
                  <a:pt x="4595432" y="1947341"/>
                </a:cubicBezTo>
                <a:cubicBezTo>
                  <a:pt x="4570794" y="1967705"/>
                  <a:pt x="4619498" y="1981980"/>
                  <a:pt x="4631627" y="1995366"/>
                </a:cubicBezTo>
                <a:cubicBezTo>
                  <a:pt x="4652709" y="2054684"/>
                  <a:pt x="4536377" y="1934970"/>
                  <a:pt x="4519105" y="1929704"/>
                </a:cubicBezTo>
                <a:cubicBezTo>
                  <a:pt x="4407599" y="1853575"/>
                  <a:pt x="4411536" y="1931607"/>
                  <a:pt x="4496435" y="1989275"/>
                </a:cubicBezTo>
                <a:cubicBezTo>
                  <a:pt x="4381437" y="1976587"/>
                  <a:pt x="4379087" y="2050433"/>
                  <a:pt x="4496435" y="2030766"/>
                </a:cubicBezTo>
                <a:cubicBezTo>
                  <a:pt x="4435221" y="2070480"/>
                  <a:pt x="4521264" y="2058744"/>
                  <a:pt x="4547235" y="2066420"/>
                </a:cubicBezTo>
                <a:cubicBezTo>
                  <a:pt x="4541520" y="2103153"/>
                  <a:pt x="4501007" y="2086594"/>
                  <a:pt x="4513961" y="2112606"/>
                </a:cubicBezTo>
                <a:cubicBezTo>
                  <a:pt x="4512882" y="2117553"/>
                  <a:pt x="4512056" y="2121995"/>
                  <a:pt x="4511358" y="2126119"/>
                </a:cubicBezTo>
                <a:cubicBezTo>
                  <a:pt x="4460177" y="2122122"/>
                  <a:pt x="4409186" y="2116983"/>
                  <a:pt x="4358577" y="2109560"/>
                </a:cubicBezTo>
                <a:cubicBezTo>
                  <a:pt x="4350392" y="2052653"/>
                  <a:pt x="4316876" y="2002408"/>
                  <a:pt x="4267391" y="1973034"/>
                </a:cubicBezTo>
                <a:cubicBezTo>
                  <a:pt x="4301808" y="1849451"/>
                  <a:pt x="4103942" y="1805486"/>
                  <a:pt x="4082034" y="1931607"/>
                </a:cubicBezTo>
                <a:cubicBezTo>
                  <a:pt x="4040950" y="1932939"/>
                  <a:pt x="3999865" y="1934779"/>
                  <a:pt x="3958781" y="1936873"/>
                </a:cubicBezTo>
                <a:cubicBezTo>
                  <a:pt x="3965639" y="1802378"/>
                  <a:pt x="3840544" y="1692370"/>
                  <a:pt x="3723831" y="1646058"/>
                </a:cubicBezTo>
                <a:cubicBezTo>
                  <a:pt x="3788283" y="1401112"/>
                  <a:pt x="3248660" y="1388613"/>
                  <a:pt x="3347402" y="1643267"/>
                </a:cubicBezTo>
                <a:cubicBezTo>
                  <a:pt x="3313024" y="1671448"/>
                  <a:pt x="3290602" y="1711593"/>
                  <a:pt x="3284665" y="1755621"/>
                </a:cubicBezTo>
                <a:cubicBezTo>
                  <a:pt x="3249854" y="1754111"/>
                  <a:pt x="3214986" y="1754409"/>
                  <a:pt x="3180207" y="1756509"/>
                </a:cubicBezTo>
                <a:cubicBezTo>
                  <a:pt x="3107246" y="1513085"/>
                  <a:pt x="2634425" y="1615226"/>
                  <a:pt x="2662111" y="1855668"/>
                </a:cubicBezTo>
                <a:cubicBezTo>
                  <a:pt x="2598611" y="1870386"/>
                  <a:pt x="2535746" y="1883772"/>
                  <a:pt x="2473706" y="1893416"/>
                </a:cubicBezTo>
                <a:cubicBezTo>
                  <a:pt x="2486851" y="1872607"/>
                  <a:pt x="2497963" y="1851418"/>
                  <a:pt x="2501456" y="1828579"/>
                </a:cubicBezTo>
                <a:cubicBezTo>
                  <a:pt x="2490534" y="1830533"/>
                  <a:pt x="2480088" y="1834536"/>
                  <a:pt x="2470658" y="1840379"/>
                </a:cubicBezTo>
                <a:cubicBezTo>
                  <a:pt x="2549906" y="1773829"/>
                  <a:pt x="2630805" y="1707152"/>
                  <a:pt x="2689289" y="1624679"/>
                </a:cubicBezTo>
                <a:lnTo>
                  <a:pt x="2687320" y="1622204"/>
                </a:lnTo>
                <a:cubicBezTo>
                  <a:pt x="2633663" y="1688310"/>
                  <a:pt x="2553970" y="1669976"/>
                  <a:pt x="2477770" y="1691990"/>
                </a:cubicBezTo>
                <a:lnTo>
                  <a:pt x="2476818" y="1688945"/>
                </a:lnTo>
                <a:cubicBezTo>
                  <a:pt x="2485200" y="1679999"/>
                  <a:pt x="2506663" y="1685138"/>
                  <a:pt x="2506980" y="1672006"/>
                </a:cubicBezTo>
                <a:cubicBezTo>
                  <a:pt x="2521014" y="1663060"/>
                  <a:pt x="2538032" y="1662426"/>
                  <a:pt x="2541778" y="1645678"/>
                </a:cubicBezTo>
                <a:cubicBezTo>
                  <a:pt x="2493264" y="1632228"/>
                  <a:pt x="2481326" y="1682537"/>
                  <a:pt x="2443226" y="1699730"/>
                </a:cubicBezTo>
                <a:cubicBezTo>
                  <a:pt x="2451164" y="1570880"/>
                  <a:pt x="2546922" y="1562126"/>
                  <a:pt x="2563876" y="1455163"/>
                </a:cubicBezTo>
                <a:cubicBezTo>
                  <a:pt x="2595626" y="1422935"/>
                  <a:pt x="2659126" y="1416591"/>
                  <a:pt x="2668461" y="1365394"/>
                </a:cubicBezTo>
                <a:cubicBezTo>
                  <a:pt x="2637854" y="1368059"/>
                  <a:pt x="2617661" y="1389819"/>
                  <a:pt x="2590737" y="1393562"/>
                </a:cubicBezTo>
                <a:cubicBezTo>
                  <a:pt x="2583688" y="1314070"/>
                  <a:pt x="2504758" y="1488724"/>
                  <a:pt x="2465769" y="1467534"/>
                </a:cubicBezTo>
                <a:cubicBezTo>
                  <a:pt x="2474341" y="1458399"/>
                  <a:pt x="2484819" y="1441207"/>
                  <a:pt x="2475802" y="1430167"/>
                </a:cubicBezTo>
                <a:cubicBezTo>
                  <a:pt x="2466150" y="1434291"/>
                  <a:pt x="2464181" y="1445330"/>
                  <a:pt x="2458974" y="1453514"/>
                </a:cubicBezTo>
                <a:lnTo>
                  <a:pt x="2456307" y="1453514"/>
                </a:lnTo>
                <a:cubicBezTo>
                  <a:pt x="2462022" y="1415449"/>
                  <a:pt x="2460054" y="1331833"/>
                  <a:pt x="2434463" y="1414815"/>
                </a:cubicBezTo>
                <a:cubicBezTo>
                  <a:pt x="2406269" y="1400414"/>
                  <a:pt x="2417191" y="1375672"/>
                  <a:pt x="2420303" y="1351945"/>
                </a:cubicBezTo>
                <a:lnTo>
                  <a:pt x="2410206" y="1371928"/>
                </a:lnTo>
                <a:lnTo>
                  <a:pt x="2407031" y="1371358"/>
                </a:lnTo>
                <a:cubicBezTo>
                  <a:pt x="2362581" y="1296307"/>
                  <a:pt x="2504504" y="1310073"/>
                  <a:pt x="2554097" y="1127743"/>
                </a:cubicBezTo>
                <a:cubicBezTo>
                  <a:pt x="2564829" y="1135483"/>
                  <a:pt x="2573147" y="1148552"/>
                  <a:pt x="2587625" y="1149313"/>
                </a:cubicBezTo>
                <a:cubicBezTo>
                  <a:pt x="2585847" y="1060051"/>
                  <a:pt x="2462594" y="1066332"/>
                  <a:pt x="2406460" y="1050028"/>
                </a:cubicBezTo>
                <a:cubicBezTo>
                  <a:pt x="2430907" y="999274"/>
                  <a:pt x="2521077" y="1017292"/>
                  <a:pt x="2573084" y="1008727"/>
                </a:cubicBezTo>
                <a:cubicBezTo>
                  <a:pt x="2553589" y="970218"/>
                  <a:pt x="2498027" y="990139"/>
                  <a:pt x="2479358" y="959053"/>
                </a:cubicBezTo>
                <a:lnTo>
                  <a:pt x="2488883" y="955881"/>
                </a:lnTo>
                <a:cubicBezTo>
                  <a:pt x="2427669" y="924160"/>
                  <a:pt x="2390585" y="970662"/>
                  <a:pt x="2352548" y="1009108"/>
                </a:cubicBezTo>
                <a:cubicBezTo>
                  <a:pt x="2355406" y="999211"/>
                  <a:pt x="2359597" y="991725"/>
                  <a:pt x="2352548" y="982019"/>
                </a:cubicBezTo>
                <a:cubicBezTo>
                  <a:pt x="2335403" y="1034865"/>
                  <a:pt x="2305304" y="922447"/>
                  <a:pt x="2302764" y="905001"/>
                </a:cubicBezTo>
                <a:cubicBezTo>
                  <a:pt x="2279206" y="890980"/>
                  <a:pt x="2278317" y="868395"/>
                  <a:pt x="2247964" y="869093"/>
                </a:cubicBezTo>
                <a:cubicBezTo>
                  <a:pt x="2251456" y="862749"/>
                  <a:pt x="2254314" y="857293"/>
                  <a:pt x="2258314" y="850568"/>
                </a:cubicBezTo>
                <a:cubicBezTo>
                  <a:pt x="2202180" y="879434"/>
                  <a:pt x="2222246" y="993628"/>
                  <a:pt x="2243519" y="1044064"/>
                </a:cubicBezTo>
                <a:cubicBezTo>
                  <a:pt x="2261680" y="1077244"/>
                  <a:pt x="2341372" y="1074643"/>
                  <a:pt x="2314448" y="1123048"/>
                </a:cubicBezTo>
                <a:cubicBezTo>
                  <a:pt x="2313559" y="1119496"/>
                  <a:pt x="2312734" y="1115880"/>
                  <a:pt x="2311273" y="1109789"/>
                </a:cubicBezTo>
                <a:cubicBezTo>
                  <a:pt x="2302193" y="1122477"/>
                  <a:pt x="2312988" y="1132628"/>
                  <a:pt x="2310003" y="1143223"/>
                </a:cubicBezTo>
                <a:cubicBezTo>
                  <a:pt x="2302383" y="1133726"/>
                  <a:pt x="2298948" y="1121545"/>
                  <a:pt x="2300478" y="1109472"/>
                </a:cubicBezTo>
                <a:cubicBezTo>
                  <a:pt x="2272284" y="1066840"/>
                  <a:pt x="2217928" y="1055293"/>
                  <a:pt x="2183765" y="1030361"/>
                </a:cubicBezTo>
                <a:cubicBezTo>
                  <a:pt x="2176145" y="1018370"/>
                  <a:pt x="2155825" y="974596"/>
                  <a:pt x="2141347" y="1000290"/>
                </a:cubicBezTo>
                <a:cubicBezTo>
                  <a:pt x="2146681" y="1088409"/>
                  <a:pt x="2280539" y="1113913"/>
                  <a:pt x="2312797" y="1175832"/>
                </a:cubicBezTo>
                <a:cubicBezTo>
                  <a:pt x="2298129" y="1182176"/>
                  <a:pt x="2301367" y="1163143"/>
                  <a:pt x="2290953" y="1161747"/>
                </a:cubicBezTo>
                <a:cubicBezTo>
                  <a:pt x="2290953" y="1165427"/>
                  <a:pt x="2290382" y="1168092"/>
                  <a:pt x="2290001" y="1172913"/>
                </a:cubicBezTo>
                <a:cubicBezTo>
                  <a:pt x="2247837" y="1114040"/>
                  <a:pt x="2171637" y="1152612"/>
                  <a:pt x="2138299" y="1200383"/>
                </a:cubicBezTo>
                <a:cubicBezTo>
                  <a:pt x="2163699" y="1203555"/>
                  <a:pt x="2179257" y="1217830"/>
                  <a:pt x="2183194" y="1244285"/>
                </a:cubicBezTo>
                <a:lnTo>
                  <a:pt x="2180908" y="1245681"/>
                </a:lnTo>
                <a:lnTo>
                  <a:pt x="2168843" y="1234451"/>
                </a:lnTo>
                <a:cubicBezTo>
                  <a:pt x="2189671" y="1340525"/>
                  <a:pt x="2350834" y="1328471"/>
                  <a:pt x="2409254" y="1412087"/>
                </a:cubicBezTo>
                <a:cubicBezTo>
                  <a:pt x="2405063" y="1433086"/>
                  <a:pt x="2408682" y="1453831"/>
                  <a:pt x="2412810" y="1475528"/>
                </a:cubicBezTo>
                <a:cubicBezTo>
                  <a:pt x="2396871" y="1463665"/>
                  <a:pt x="2407349" y="1445584"/>
                  <a:pt x="2392109" y="1435814"/>
                </a:cubicBezTo>
                <a:cubicBezTo>
                  <a:pt x="2383727" y="1446916"/>
                  <a:pt x="2381314" y="1465378"/>
                  <a:pt x="2392934" y="1474830"/>
                </a:cubicBezTo>
                <a:cubicBezTo>
                  <a:pt x="2354834" y="1434418"/>
                  <a:pt x="2326259" y="1491515"/>
                  <a:pt x="2383981" y="1489549"/>
                </a:cubicBezTo>
                <a:cubicBezTo>
                  <a:pt x="2352231" y="1521650"/>
                  <a:pt x="2409381" y="1522792"/>
                  <a:pt x="2425954" y="1526345"/>
                </a:cubicBezTo>
                <a:cubicBezTo>
                  <a:pt x="2427542" y="1533259"/>
                  <a:pt x="2428621" y="1537700"/>
                  <a:pt x="2429955" y="1543410"/>
                </a:cubicBezTo>
                <a:cubicBezTo>
                  <a:pt x="2450338" y="1520952"/>
                  <a:pt x="2455355" y="1553751"/>
                  <a:pt x="2460562" y="1566249"/>
                </a:cubicBezTo>
                <a:cubicBezTo>
                  <a:pt x="2443544" y="1585281"/>
                  <a:pt x="2440813" y="1627851"/>
                  <a:pt x="2425065" y="1581729"/>
                </a:cubicBezTo>
                <a:cubicBezTo>
                  <a:pt x="2408174" y="1534211"/>
                  <a:pt x="2356168" y="1511943"/>
                  <a:pt x="2383282" y="1582363"/>
                </a:cubicBezTo>
                <a:cubicBezTo>
                  <a:pt x="2328799" y="1572593"/>
                  <a:pt x="2300224" y="1533958"/>
                  <a:pt x="2279206" y="1484347"/>
                </a:cubicBezTo>
                <a:cubicBezTo>
                  <a:pt x="2263458" y="1509215"/>
                  <a:pt x="2265744" y="1534655"/>
                  <a:pt x="2285556" y="1561808"/>
                </a:cubicBezTo>
                <a:lnTo>
                  <a:pt x="2261807" y="1557240"/>
                </a:lnTo>
                <a:cubicBezTo>
                  <a:pt x="2357755" y="1599175"/>
                  <a:pt x="2257362" y="1680570"/>
                  <a:pt x="2308162" y="1747120"/>
                </a:cubicBezTo>
                <a:cubicBezTo>
                  <a:pt x="2456434" y="1946897"/>
                  <a:pt x="2277555" y="1839998"/>
                  <a:pt x="2204593" y="1903122"/>
                </a:cubicBezTo>
                <a:cubicBezTo>
                  <a:pt x="2185924" y="1900902"/>
                  <a:pt x="2167382" y="1897857"/>
                  <a:pt x="2148967" y="1893987"/>
                </a:cubicBezTo>
                <a:cubicBezTo>
                  <a:pt x="2182241" y="1852750"/>
                  <a:pt x="2104517" y="1754035"/>
                  <a:pt x="2160588" y="1753274"/>
                </a:cubicBezTo>
                <a:cubicBezTo>
                  <a:pt x="2228723" y="1737160"/>
                  <a:pt x="2253806" y="1721553"/>
                  <a:pt x="2216404" y="1634004"/>
                </a:cubicBezTo>
                <a:cubicBezTo>
                  <a:pt x="2226247" y="1585091"/>
                  <a:pt x="2278444" y="1507122"/>
                  <a:pt x="2221929" y="1458653"/>
                </a:cubicBezTo>
                <a:cubicBezTo>
                  <a:pt x="2271649" y="1443363"/>
                  <a:pt x="2211324" y="1349851"/>
                  <a:pt x="2270887" y="1354419"/>
                </a:cubicBezTo>
                <a:cubicBezTo>
                  <a:pt x="2276920" y="1340842"/>
                  <a:pt x="2270316" y="1336465"/>
                  <a:pt x="2260473" y="1330882"/>
                </a:cubicBezTo>
                <a:cubicBezTo>
                  <a:pt x="2258949" y="1334562"/>
                  <a:pt x="2257171" y="1339002"/>
                  <a:pt x="2255203" y="1343570"/>
                </a:cubicBezTo>
                <a:cubicBezTo>
                  <a:pt x="2153158" y="1389946"/>
                  <a:pt x="2248853" y="1495829"/>
                  <a:pt x="2230946" y="1562696"/>
                </a:cubicBezTo>
                <a:cubicBezTo>
                  <a:pt x="2196148" y="1609580"/>
                  <a:pt x="2197100" y="1623600"/>
                  <a:pt x="2216658" y="1678667"/>
                </a:cubicBezTo>
                <a:cubicBezTo>
                  <a:pt x="2180971" y="1812909"/>
                  <a:pt x="2102358" y="1631720"/>
                  <a:pt x="2139252" y="1882885"/>
                </a:cubicBezTo>
                <a:cubicBezTo>
                  <a:pt x="2118424" y="1824201"/>
                  <a:pt x="2097786" y="1774590"/>
                  <a:pt x="2125472" y="1718254"/>
                </a:cubicBezTo>
                <a:cubicBezTo>
                  <a:pt x="2093405" y="1636479"/>
                  <a:pt x="2081911" y="1595178"/>
                  <a:pt x="2095246" y="1517843"/>
                </a:cubicBezTo>
                <a:cubicBezTo>
                  <a:pt x="2092198" y="1399779"/>
                  <a:pt x="2161540" y="1472990"/>
                  <a:pt x="2157984" y="1310708"/>
                </a:cubicBezTo>
                <a:cubicBezTo>
                  <a:pt x="2162556" y="1255197"/>
                  <a:pt x="2118297" y="1281462"/>
                  <a:pt x="2111121" y="1179765"/>
                </a:cubicBezTo>
                <a:cubicBezTo>
                  <a:pt x="2078165" y="1160035"/>
                  <a:pt x="2138109" y="1358923"/>
                  <a:pt x="2096453" y="1400160"/>
                </a:cubicBezTo>
                <a:cubicBezTo>
                  <a:pt x="2038985" y="1543727"/>
                  <a:pt x="2043240" y="1691546"/>
                  <a:pt x="2092325" y="1842346"/>
                </a:cubicBezTo>
                <a:cubicBezTo>
                  <a:pt x="2087347" y="1840759"/>
                  <a:pt x="2081962" y="1841007"/>
                  <a:pt x="2077149" y="1843043"/>
                </a:cubicBezTo>
                <a:cubicBezTo>
                  <a:pt x="2076704" y="1738746"/>
                  <a:pt x="2031429" y="1645043"/>
                  <a:pt x="1953705" y="1584964"/>
                </a:cubicBezTo>
                <a:cubicBezTo>
                  <a:pt x="1919224" y="1579889"/>
                  <a:pt x="1897444" y="1449898"/>
                  <a:pt x="1884680" y="1473434"/>
                </a:cubicBezTo>
                <a:cubicBezTo>
                  <a:pt x="1900619" y="1641300"/>
                  <a:pt x="1912430" y="1567708"/>
                  <a:pt x="1987042" y="1647391"/>
                </a:cubicBezTo>
                <a:cubicBezTo>
                  <a:pt x="2012442" y="1678604"/>
                  <a:pt x="2022856" y="1715653"/>
                  <a:pt x="2026476" y="1767929"/>
                </a:cubicBezTo>
                <a:cubicBezTo>
                  <a:pt x="2062036" y="1789372"/>
                  <a:pt x="2058734" y="1831370"/>
                  <a:pt x="2066481" y="1870767"/>
                </a:cubicBezTo>
                <a:cubicBezTo>
                  <a:pt x="2032978" y="1858650"/>
                  <a:pt x="2000707" y="1843367"/>
                  <a:pt x="1970088" y="1825153"/>
                </a:cubicBezTo>
                <a:cubicBezTo>
                  <a:pt x="1997329" y="1758222"/>
                  <a:pt x="1931543" y="1684631"/>
                  <a:pt x="1862138" y="1699666"/>
                </a:cubicBezTo>
                <a:cubicBezTo>
                  <a:pt x="1831531" y="1616495"/>
                  <a:pt x="1701800" y="1623537"/>
                  <a:pt x="1681925" y="1711086"/>
                </a:cubicBezTo>
                <a:cubicBezTo>
                  <a:pt x="1664881" y="1712234"/>
                  <a:pt x="1647920" y="1714346"/>
                  <a:pt x="1631125" y="1717430"/>
                </a:cubicBezTo>
                <a:cubicBezTo>
                  <a:pt x="1626997" y="1710071"/>
                  <a:pt x="1613853" y="1703536"/>
                  <a:pt x="1587818" y="1700174"/>
                </a:cubicBezTo>
                <a:cubicBezTo>
                  <a:pt x="1741488" y="1569802"/>
                  <a:pt x="1429766" y="1726375"/>
                  <a:pt x="1400683" y="1669341"/>
                </a:cubicBezTo>
                <a:cubicBezTo>
                  <a:pt x="1401064" y="1668326"/>
                  <a:pt x="1401509" y="1667311"/>
                  <a:pt x="1401953" y="1666296"/>
                </a:cubicBezTo>
                <a:cubicBezTo>
                  <a:pt x="1468120" y="1681141"/>
                  <a:pt x="1525905" y="1645995"/>
                  <a:pt x="1584389" y="1627089"/>
                </a:cubicBezTo>
                <a:cubicBezTo>
                  <a:pt x="1664018" y="1601713"/>
                  <a:pt x="1702626" y="1569294"/>
                  <a:pt x="1589342" y="1555527"/>
                </a:cubicBezTo>
                <a:cubicBezTo>
                  <a:pt x="1604645" y="1519873"/>
                  <a:pt x="1643697" y="1536495"/>
                  <a:pt x="1669987" y="1551023"/>
                </a:cubicBezTo>
                <a:cubicBezTo>
                  <a:pt x="1711769" y="1573481"/>
                  <a:pt x="1731010" y="1452435"/>
                  <a:pt x="1673860" y="1472356"/>
                </a:cubicBezTo>
                <a:cubicBezTo>
                  <a:pt x="1671891" y="1436258"/>
                  <a:pt x="1654810" y="1427122"/>
                  <a:pt x="1624902" y="1427947"/>
                </a:cubicBezTo>
                <a:cubicBezTo>
                  <a:pt x="1541526" y="1422491"/>
                  <a:pt x="1617853" y="1487201"/>
                  <a:pt x="1506284" y="1403268"/>
                </a:cubicBezTo>
                <a:cubicBezTo>
                  <a:pt x="1564894" y="1317369"/>
                  <a:pt x="1457071" y="1290597"/>
                  <a:pt x="1428242" y="1387852"/>
                </a:cubicBezTo>
                <a:cubicBezTo>
                  <a:pt x="1385443" y="1345601"/>
                  <a:pt x="1497013" y="1310961"/>
                  <a:pt x="1427480" y="1289835"/>
                </a:cubicBezTo>
                <a:cubicBezTo>
                  <a:pt x="1371727" y="1227282"/>
                  <a:pt x="1360615" y="1309185"/>
                  <a:pt x="1354773" y="1361017"/>
                </a:cubicBezTo>
                <a:cubicBezTo>
                  <a:pt x="1356106" y="1424458"/>
                  <a:pt x="1322642" y="1479461"/>
                  <a:pt x="1291273" y="1533133"/>
                </a:cubicBezTo>
                <a:cubicBezTo>
                  <a:pt x="1243902" y="1467408"/>
                  <a:pt x="1333691" y="1416020"/>
                  <a:pt x="1326198" y="1342809"/>
                </a:cubicBezTo>
                <a:cubicBezTo>
                  <a:pt x="1309497" y="1251327"/>
                  <a:pt x="1268667" y="1389502"/>
                  <a:pt x="1250696" y="1402824"/>
                </a:cubicBezTo>
                <a:cubicBezTo>
                  <a:pt x="1233932" y="1351564"/>
                  <a:pt x="1378204" y="1220938"/>
                  <a:pt x="1274826" y="1218845"/>
                </a:cubicBezTo>
                <a:cubicBezTo>
                  <a:pt x="1228344" y="1242635"/>
                  <a:pt x="1271778" y="1262619"/>
                  <a:pt x="1197991" y="1288630"/>
                </a:cubicBezTo>
                <a:cubicBezTo>
                  <a:pt x="1190625" y="1268963"/>
                  <a:pt x="1214565" y="1236799"/>
                  <a:pt x="1182942" y="1234705"/>
                </a:cubicBezTo>
                <a:cubicBezTo>
                  <a:pt x="1162812" y="1229122"/>
                  <a:pt x="1174496" y="1184714"/>
                  <a:pt x="1141413" y="1195562"/>
                </a:cubicBezTo>
                <a:cubicBezTo>
                  <a:pt x="1095883" y="1214911"/>
                  <a:pt x="1154430" y="1276830"/>
                  <a:pt x="1141413" y="1305759"/>
                </a:cubicBezTo>
                <a:cubicBezTo>
                  <a:pt x="944562" y="1236545"/>
                  <a:pt x="1067054" y="1322825"/>
                  <a:pt x="1147763" y="1392103"/>
                </a:cubicBezTo>
                <a:cubicBezTo>
                  <a:pt x="1229297" y="1523934"/>
                  <a:pt x="1076008" y="1428011"/>
                  <a:pt x="1144143" y="1516004"/>
                </a:cubicBezTo>
                <a:cubicBezTo>
                  <a:pt x="1129348" y="1518414"/>
                  <a:pt x="1137222" y="1530786"/>
                  <a:pt x="1134301" y="1541951"/>
                </a:cubicBezTo>
                <a:cubicBezTo>
                  <a:pt x="1128840" y="1461381"/>
                  <a:pt x="1092391" y="1509533"/>
                  <a:pt x="1084263" y="1458716"/>
                </a:cubicBezTo>
                <a:cubicBezTo>
                  <a:pt x="1106996" y="1399399"/>
                  <a:pt x="1027112" y="1243397"/>
                  <a:pt x="1033145" y="1375862"/>
                </a:cubicBezTo>
                <a:cubicBezTo>
                  <a:pt x="1011555" y="1378717"/>
                  <a:pt x="985774" y="1369962"/>
                  <a:pt x="977075" y="1395402"/>
                </a:cubicBezTo>
                <a:lnTo>
                  <a:pt x="974725" y="1395402"/>
                </a:lnTo>
                <a:cubicBezTo>
                  <a:pt x="974725" y="1345156"/>
                  <a:pt x="921195" y="1363681"/>
                  <a:pt x="933323" y="1405235"/>
                </a:cubicBezTo>
                <a:cubicBezTo>
                  <a:pt x="854329" y="1452309"/>
                  <a:pt x="964565" y="1521840"/>
                  <a:pt x="992505" y="1546519"/>
                </a:cubicBezTo>
                <a:cubicBezTo>
                  <a:pt x="1076833" y="1609199"/>
                  <a:pt x="1027494" y="1620999"/>
                  <a:pt x="1091375" y="1665788"/>
                </a:cubicBezTo>
                <a:cubicBezTo>
                  <a:pt x="1104519" y="1678477"/>
                  <a:pt x="1080516" y="1690467"/>
                  <a:pt x="1090422" y="1704488"/>
                </a:cubicBezTo>
                <a:cubicBezTo>
                  <a:pt x="1012698" y="1645931"/>
                  <a:pt x="946087" y="1561999"/>
                  <a:pt x="877634" y="1480413"/>
                </a:cubicBezTo>
                <a:cubicBezTo>
                  <a:pt x="941134" y="1421476"/>
                  <a:pt x="888111" y="1309693"/>
                  <a:pt x="802704" y="1318574"/>
                </a:cubicBezTo>
                <a:cubicBezTo>
                  <a:pt x="844487" y="1142842"/>
                  <a:pt x="590487" y="1075468"/>
                  <a:pt x="487617" y="1190677"/>
                </a:cubicBezTo>
                <a:cubicBezTo>
                  <a:pt x="451780" y="1179365"/>
                  <a:pt x="415143" y="1170750"/>
                  <a:pt x="378016" y="1164920"/>
                </a:cubicBezTo>
                <a:cubicBezTo>
                  <a:pt x="386652" y="1131740"/>
                  <a:pt x="453644" y="1087648"/>
                  <a:pt x="398463" y="1080226"/>
                </a:cubicBezTo>
                <a:cubicBezTo>
                  <a:pt x="473393" y="1002891"/>
                  <a:pt x="498348" y="1176593"/>
                  <a:pt x="545592" y="1132121"/>
                </a:cubicBezTo>
                <a:cubicBezTo>
                  <a:pt x="620268" y="1086126"/>
                  <a:pt x="572135" y="1083778"/>
                  <a:pt x="523431" y="1049647"/>
                </a:cubicBezTo>
                <a:cubicBezTo>
                  <a:pt x="461264" y="938688"/>
                  <a:pt x="782574" y="1043810"/>
                  <a:pt x="817626" y="1116197"/>
                </a:cubicBezTo>
                <a:cubicBezTo>
                  <a:pt x="843471" y="1127045"/>
                  <a:pt x="848678" y="1090440"/>
                  <a:pt x="889762" y="1092914"/>
                </a:cubicBezTo>
                <a:cubicBezTo>
                  <a:pt x="882587" y="1077434"/>
                  <a:pt x="885571" y="1039179"/>
                  <a:pt x="871093" y="1033787"/>
                </a:cubicBezTo>
                <a:cubicBezTo>
                  <a:pt x="829691" y="1021098"/>
                  <a:pt x="912749" y="1004984"/>
                  <a:pt x="814705" y="989949"/>
                </a:cubicBezTo>
                <a:cubicBezTo>
                  <a:pt x="806260" y="926508"/>
                  <a:pt x="783654" y="996293"/>
                  <a:pt x="752348" y="970599"/>
                </a:cubicBezTo>
                <a:cubicBezTo>
                  <a:pt x="763397" y="963240"/>
                  <a:pt x="795465" y="962986"/>
                  <a:pt x="785495" y="946999"/>
                </a:cubicBezTo>
                <a:cubicBezTo>
                  <a:pt x="830517" y="911028"/>
                  <a:pt x="950151" y="773614"/>
                  <a:pt x="864299" y="757563"/>
                </a:cubicBezTo>
                <a:cubicBezTo>
                  <a:pt x="840613" y="777421"/>
                  <a:pt x="785622" y="912741"/>
                  <a:pt x="753174" y="875628"/>
                </a:cubicBezTo>
                <a:cubicBezTo>
                  <a:pt x="739458" y="860719"/>
                  <a:pt x="734124" y="885715"/>
                  <a:pt x="727139" y="896627"/>
                </a:cubicBezTo>
                <a:cubicBezTo>
                  <a:pt x="702628" y="837119"/>
                  <a:pt x="691388" y="923335"/>
                  <a:pt x="665607" y="891361"/>
                </a:cubicBezTo>
                <a:cubicBezTo>
                  <a:pt x="657543" y="905128"/>
                  <a:pt x="634365" y="906523"/>
                  <a:pt x="624650" y="920100"/>
                </a:cubicBezTo>
                <a:lnTo>
                  <a:pt x="631000" y="925619"/>
                </a:lnTo>
                <a:cubicBezTo>
                  <a:pt x="618300" y="937039"/>
                  <a:pt x="597599" y="945286"/>
                  <a:pt x="581660" y="936595"/>
                </a:cubicBezTo>
                <a:lnTo>
                  <a:pt x="580898" y="940147"/>
                </a:lnTo>
                <a:lnTo>
                  <a:pt x="575818" y="940147"/>
                </a:lnTo>
                <a:cubicBezTo>
                  <a:pt x="575818" y="937293"/>
                  <a:pt x="575818" y="934438"/>
                  <a:pt x="575818" y="931583"/>
                </a:cubicBezTo>
                <a:cubicBezTo>
                  <a:pt x="558737" y="909505"/>
                  <a:pt x="585343" y="888443"/>
                  <a:pt x="601218" y="874486"/>
                </a:cubicBezTo>
                <a:lnTo>
                  <a:pt x="600329" y="873915"/>
                </a:lnTo>
                <a:cubicBezTo>
                  <a:pt x="615442" y="866048"/>
                  <a:pt x="630492" y="852535"/>
                  <a:pt x="648208" y="854882"/>
                </a:cubicBezTo>
                <a:cubicBezTo>
                  <a:pt x="664401" y="844922"/>
                  <a:pt x="650304" y="837943"/>
                  <a:pt x="644017" y="825255"/>
                </a:cubicBezTo>
                <a:cubicBezTo>
                  <a:pt x="657543" y="816500"/>
                  <a:pt x="684149" y="817516"/>
                  <a:pt x="683006" y="797658"/>
                </a:cubicBezTo>
                <a:cubicBezTo>
                  <a:pt x="744093" y="801592"/>
                  <a:pt x="854964" y="896119"/>
                  <a:pt x="785940" y="773614"/>
                </a:cubicBezTo>
                <a:cubicBezTo>
                  <a:pt x="739140" y="770442"/>
                  <a:pt x="772478" y="754582"/>
                  <a:pt x="764032" y="735993"/>
                </a:cubicBezTo>
                <a:cubicBezTo>
                  <a:pt x="750888" y="717913"/>
                  <a:pt x="798703" y="718801"/>
                  <a:pt x="809689" y="710934"/>
                </a:cubicBezTo>
                <a:cubicBezTo>
                  <a:pt x="832929" y="682703"/>
                  <a:pt x="765239" y="687461"/>
                  <a:pt x="749427" y="687143"/>
                </a:cubicBezTo>
                <a:cubicBezTo>
                  <a:pt x="818896" y="666779"/>
                  <a:pt x="951484" y="580436"/>
                  <a:pt x="781177" y="625098"/>
                </a:cubicBezTo>
                <a:cubicBezTo>
                  <a:pt x="799402" y="587033"/>
                  <a:pt x="820039" y="559373"/>
                  <a:pt x="816610" y="516106"/>
                </a:cubicBezTo>
                <a:cubicBezTo>
                  <a:pt x="772668" y="493204"/>
                  <a:pt x="758000" y="569968"/>
                  <a:pt x="731965" y="590396"/>
                </a:cubicBezTo>
                <a:cubicBezTo>
                  <a:pt x="735140" y="614186"/>
                  <a:pt x="701993" y="587795"/>
                  <a:pt x="703517" y="614059"/>
                </a:cubicBezTo>
                <a:cubicBezTo>
                  <a:pt x="702691" y="636264"/>
                  <a:pt x="705549" y="656819"/>
                  <a:pt x="676148" y="650411"/>
                </a:cubicBezTo>
                <a:cubicBezTo>
                  <a:pt x="677482" y="636581"/>
                  <a:pt x="690055" y="626303"/>
                  <a:pt x="671640" y="616914"/>
                </a:cubicBezTo>
                <a:cubicBezTo>
                  <a:pt x="672783" y="578850"/>
                  <a:pt x="693865" y="491808"/>
                  <a:pt x="632778" y="552268"/>
                </a:cubicBezTo>
                <a:cubicBezTo>
                  <a:pt x="611569" y="540277"/>
                  <a:pt x="636270" y="483688"/>
                  <a:pt x="603758" y="495170"/>
                </a:cubicBezTo>
                <a:cubicBezTo>
                  <a:pt x="487045" y="410984"/>
                  <a:pt x="621157" y="642862"/>
                  <a:pt x="593725" y="699705"/>
                </a:cubicBezTo>
                <a:cubicBezTo>
                  <a:pt x="542227" y="680673"/>
                  <a:pt x="591249" y="762322"/>
                  <a:pt x="573659" y="787063"/>
                </a:cubicBezTo>
                <a:cubicBezTo>
                  <a:pt x="555308" y="761687"/>
                  <a:pt x="547434" y="762512"/>
                  <a:pt x="537972" y="790997"/>
                </a:cubicBezTo>
                <a:cubicBezTo>
                  <a:pt x="461772" y="644448"/>
                  <a:pt x="498285" y="813519"/>
                  <a:pt x="484315" y="862242"/>
                </a:cubicBezTo>
                <a:cubicBezTo>
                  <a:pt x="456248" y="842448"/>
                  <a:pt x="431673" y="828427"/>
                  <a:pt x="434531" y="876072"/>
                </a:cubicBezTo>
                <a:cubicBezTo>
                  <a:pt x="404305" y="865033"/>
                  <a:pt x="428181" y="899926"/>
                  <a:pt x="400685" y="906396"/>
                </a:cubicBezTo>
                <a:cubicBezTo>
                  <a:pt x="407035" y="936658"/>
                  <a:pt x="373698" y="972375"/>
                  <a:pt x="352870" y="990837"/>
                </a:cubicBezTo>
                <a:lnTo>
                  <a:pt x="354330" y="991154"/>
                </a:lnTo>
                <a:cubicBezTo>
                  <a:pt x="310833" y="1035944"/>
                  <a:pt x="295910" y="885271"/>
                  <a:pt x="320104" y="872202"/>
                </a:cubicBezTo>
                <a:cubicBezTo>
                  <a:pt x="299022" y="837055"/>
                  <a:pt x="389954" y="705669"/>
                  <a:pt x="427482" y="697548"/>
                </a:cubicBezTo>
                <a:cubicBezTo>
                  <a:pt x="460566" y="694630"/>
                  <a:pt x="445389" y="667730"/>
                  <a:pt x="455041" y="646351"/>
                </a:cubicBezTo>
                <a:cubicBezTo>
                  <a:pt x="493141" y="575170"/>
                  <a:pt x="415227" y="636708"/>
                  <a:pt x="389954" y="646351"/>
                </a:cubicBezTo>
                <a:cubicBezTo>
                  <a:pt x="363855" y="608667"/>
                  <a:pt x="368173" y="675915"/>
                  <a:pt x="333312" y="661894"/>
                </a:cubicBezTo>
                <a:cubicBezTo>
                  <a:pt x="342519" y="652061"/>
                  <a:pt x="349758" y="643306"/>
                  <a:pt x="348234" y="629222"/>
                </a:cubicBezTo>
                <a:cubicBezTo>
                  <a:pt x="339662" y="630744"/>
                  <a:pt x="335534" y="631506"/>
                  <a:pt x="325819" y="633345"/>
                </a:cubicBezTo>
                <a:cubicBezTo>
                  <a:pt x="327787" y="620276"/>
                  <a:pt x="349949" y="590459"/>
                  <a:pt x="322517" y="596740"/>
                </a:cubicBezTo>
                <a:cubicBezTo>
                  <a:pt x="272923" y="571934"/>
                  <a:pt x="287973" y="629349"/>
                  <a:pt x="265367" y="637025"/>
                </a:cubicBezTo>
                <a:cubicBezTo>
                  <a:pt x="231140" y="635058"/>
                  <a:pt x="272987" y="680165"/>
                  <a:pt x="255524" y="699197"/>
                </a:cubicBezTo>
                <a:cubicBezTo>
                  <a:pt x="139065" y="662528"/>
                  <a:pt x="268923" y="744558"/>
                  <a:pt x="242126" y="792710"/>
                </a:cubicBezTo>
                <a:cubicBezTo>
                  <a:pt x="164973" y="738848"/>
                  <a:pt x="148209" y="767714"/>
                  <a:pt x="206058" y="835279"/>
                </a:cubicBezTo>
                <a:cubicBezTo>
                  <a:pt x="175387" y="828047"/>
                  <a:pt x="119507" y="842575"/>
                  <a:pt x="167958" y="869537"/>
                </a:cubicBezTo>
                <a:cubicBezTo>
                  <a:pt x="167958" y="869537"/>
                  <a:pt x="167958" y="869918"/>
                  <a:pt x="167958" y="870045"/>
                </a:cubicBezTo>
                <a:lnTo>
                  <a:pt x="168974" y="870045"/>
                </a:lnTo>
                <a:lnTo>
                  <a:pt x="168148" y="869601"/>
                </a:lnTo>
                <a:cubicBezTo>
                  <a:pt x="209487" y="875945"/>
                  <a:pt x="269748" y="906460"/>
                  <a:pt x="237998" y="954485"/>
                </a:cubicBezTo>
                <a:cubicBezTo>
                  <a:pt x="241046" y="953153"/>
                  <a:pt x="242697" y="955500"/>
                  <a:pt x="245237" y="957784"/>
                </a:cubicBezTo>
                <a:cubicBezTo>
                  <a:pt x="241110" y="962986"/>
                  <a:pt x="235395" y="961654"/>
                  <a:pt x="229616" y="961781"/>
                </a:cubicBezTo>
                <a:cubicBezTo>
                  <a:pt x="215202" y="971424"/>
                  <a:pt x="195580" y="968125"/>
                  <a:pt x="180785" y="960068"/>
                </a:cubicBezTo>
                <a:cubicBezTo>
                  <a:pt x="172283" y="962199"/>
                  <a:pt x="163282" y="959801"/>
                  <a:pt x="156972" y="953724"/>
                </a:cubicBezTo>
                <a:cubicBezTo>
                  <a:pt x="141478" y="953026"/>
                  <a:pt x="147447" y="973898"/>
                  <a:pt x="146558" y="983922"/>
                </a:cubicBezTo>
                <a:cubicBezTo>
                  <a:pt x="197358" y="996991"/>
                  <a:pt x="214567" y="1047363"/>
                  <a:pt x="226060" y="1093866"/>
                </a:cubicBezTo>
                <a:cubicBezTo>
                  <a:pt x="217043" y="1115880"/>
                  <a:pt x="237871" y="1121462"/>
                  <a:pt x="240348" y="1139416"/>
                </a:cubicBezTo>
                <a:cubicBezTo>
                  <a:pt x="206502" y="1115118"/>
                  <a:pt x="202248" y="1064619"/>
                  <a:pt x="155766" y="1060622"/>
                </a:cubicBezTo>
                <a:cubicBezTo>
                  <a:pt x="144717" y="1044445"/>
                  <a:pt x="156972" y="1024905"/>
                  <a:pt x="158242" y="1007141"/>
                </a:cubicBezTo>
                <a:cubicBezTo>
                  <a:pt x="163322" y="977768"/>
                  <a:pt x="111951" y="1019829"/>
                  <a:pt x="116967" y="985444"/>
                </a:cubicBezTo>
                <a:cubicBezTo>
                  <a:pt x="163640" y="906396"/>
                  <a:pt x="131191" y="798737"/>
                  <a:pt x="75756" y="933042"/>
                </a:cubicBezTo>
                <a:lnTo>
                  <a:pt x="70104" y="931773"/>
                </a:lnTo>
                <a:cubicBezTo>
                  <a:pt x="75438" y="904810"/>
                  <a:pt x="71565" y="897768"/>
                  <a:pt x="44069" y="904937"/>
                </a:cubicBezTo>
                <a:cubicBezTo>
                  <a:pt x="47054" y="867444"/>
                  <a:pt x="114808" y="739990"/>
                  <a:pt x="31369" y="822464"/>
                </a:cubicBezTo>
                <a:cubicBezTo>
                  <a:pt x="11303" y="762892"/>
                  <a:pt x="164084" y="579864"/>
                  <a:pt x="11176" y="653774"/>
                </a:cubicBezTo>
                <a:cubicBezTo>
                  <a:pt x="13271" y="670585"/>
                  <a:pt x="6922" y="684733"/>
                  <a:pt x="0" y="699769"/>
                </a:cubicBezTo>
                <a:lnTo>
                  <a:pt x="0" y="1136942"/>
                </a:lnTo>
                <a:cubicBezTo>
                  <a:pt x="65977" y="1134341"/>
                  <a:pt x="95250" y="1153437"/>
                  <a:pt x="5461" y="1202477"/>
                </a:cubicBezTo>
                <a:lnTo>
                  <a:pt x="0" y="1204634"/>
                </a:lnTo>
                <a:lnTo>
                  <a:pt x="0" y="2355014"/>
                </a:lnTo>
                <a:lnTo>
                  <a:pt x="12191937" y="2355014"/>
                </a:lnTo>
                <a:lnTo>
                  <a:pt x="12191937" y="1154960"/>
                </a:lnTo>
                <a:cubicBezTo>
                  <a:pt x="12083161" y="1188774"/>
                  <a:pt x="11978830" y="1249867"/>
                  <a:pt x="11889486" y="1328535"/>
                </a:cubicBezTo>
                <a:close/>
                <a:moveTo>
                  <a:pt x="11332146" y="1220685"/>
                </a:moveTo>
                <a:lnTo>
                  <a:pt x="11327765" y="1218147"/>
                </a:lnTo>
                <a:cubicBezTo>
                  <a:pt x="11335385" y="1185411"/>
                  <a:pt x="11344084" y="1177671"/>
                  <a:pt x="11332464" y="1146585"/>
                </a:cubicBezTo>
                <a:lnTo>
                  <a:pt x="11347894" y="1104270"/>
                </a:lnTo>
                <a:lnTo>
                  <a:pt x="11353102" y="1105095"/>
                </a:lnTo>
                <a:cubicBezTo>
                  <a:pt x="11360594" y="1133009"/>
                  <a:pt x="11368595" y="1160923"/>
                  <a:pt x="11343513" y="1181224"/>
                </a:cubicBezTo>
                <a:cubicBezTo>
                  <a:pt x="11339640" y="1194928"/>
                  <a:pt x="11344719" y="1211803"/>
                  <a:pt x="11332083" y="1220938"/>
                </a:cubicBezTo>
                <a:close/>
                <a:moveTo>
                  <a:pt x="11351196" y="1309122"/>
                </a:moveTo>
                <a:cubicBezTo>
                  <a:pt x="11321225" y="1294023"/>
                  <a:pt x="11342180" y="1254816"/>
                  <a:pt x="11345355" y="1229122"/>
                </a:cubicBezTo>
                <a:cubicBezTo>
                  <a:pt x="11389805" y="1298908"/>
                  <a:pt x="11370755" y="1394704"/>
                  <a:pt x="11416602" y="1466329"/>
                </a:cubicBezTo>
                <a:cubicBezTo>
                  <a:pt x="11399456" y="1468803"/>
                  <a:pt x="11402187" y="1449644"/>
                  <a:pt x="11388916" y="1443934"/>
                </a:cubicBezTo>
                <a:cubicBezTo>
                  <a:pt x="11389868" y="1452182"/>
                  <a:pt x="11390630" y="1458462"/>
                  <a:pt x="11391392" y="1464743"/>
                </a:cubicBezTo>
                <a:cubicBezTo>
                  <a:pt x="11367580" y="1451611"/>
                  <a:pt x="11335766" y="1327266"/>
                  <a:pt x="11350816" y="1309375"/>
                </a:cubicBezTo>
                <a:close/>
                <a:moveTo>
                  <a:pt x="11335639" y="1639333"/>
                </a:moveTo>
                <a:cubicBezTo>
                  <a:pt x="11307318" y="1590039"/>
                  <a:pt x="11309794" y="1697826"/>
                  <a:pt x="11272965" y="1568723"/>
                </a:cubicBezTo>
                <a:cubicBezTo>
                  <a:pt x="11226737" y="1502808"/>
                  <a:pt x="11265281" y="1514608"/>
                  <a:pt x="11295507" y="1467598"/>
                </a:cubicBezTo>
                <a:cubicBezTo>
                  <a:pt x="11299762" y="1661030"/>
                  <a:pt x="11375707" y="1563458"/>
                  <a:pt x="11401489" y="1697700"/>
                </a:cubicBezTo>
                <a:cubicBezTo>
                  <a:pt x="11397107" y="1752322"/>
                  <a:pt x="11263630" y="1649230"/>
                  <a:pt x="11335258" y="1639587"/>
                </a:cubicBezTo>
                <a:close/>
                <a:moveTo>
                  <a:pt x="10394505" y="1374910"/>
                </a:moveTo>
                <a:cubicBezTo>
                  <a:pt x="10382821" y="1373318"/>
                  <a:pt x="10374567" y="1362545"/>
                  <a:pt x="10376154" y="1350847"/>
                </a:cubicBezTo>
                <a:cubicBezTo>
                  <a:pt x="10376662" y="1347161"/>
                  <a:pt x="10378122" y="1343666"/>
                  <a:pt x="10380408" y="1340715"/>
                </a:cubicBezTo>
                <a:cubicBezTo>
                  <a:pt x="10387393" y="1353023"/>
                  <a:pt x="10406126" y="1361587"/>
                  <a:pt x="10394125" y="1375164"/>
                </a:cubicBezTo>
                <a:close/>
                <a:moveTo>
                  <a:pt x="10057003" y="1356956"/>
                </a:moveTo>
                <a:cubicBezTo>
                  <a:pt x="10009315" y="1313943"/>
                  <a:pt x="10049764" y="1261794"/>
                  <a:pt x="10060877" y="1355624"/>
                </a:cubicBezTo>
                <a:close/>
                <a:moveTo>
                  <a:pt x="9500108" y="1386140"/>
                </a:moveTo>
                <a:cubicBezTo>
                  <a:pt x="9517761" y="1359811"/>
                  <a:pt x="9517761" y="1359811"/>
                  <a:pt x="9558972" y="1380747"/>
                </a:cubicBezTo>
                <a:cubicBezTo>
                  <a:pt x="9538716" y="1378336"/>
                  <a:pt x="9521127" y="1399843"/>
                  <a:pt x="9499537" y="1386393"/>
                </a:cubicBezTo>
                <a:close/>
                <a:moveTo>
                  <a:pt x="9701467" y="1240859"/>
                </a:moveTo>
                <a:cubicBezTo>
                  <a:pt x="9667557" y="1289962"/>
                  <a:pt x="9596755" y="1349851"/>
                  <a:pt x="9537129" y="1352769"/>
                </a:cubicBezTo>
                <a:cubicBezTo>
                  <a:pt x="9640062" y="1308678"/>
                  <a:pt x="9596501" y="1273658"/>
                  <a:pt x="9524746" y="1343951"/>
                </a:cubicBezTo>
                <a:cubicBezTo>
                  <a:pt x="9520365" y="1245744"/>
                  <a:pt x="9621330" y="1171327"/>
                  <a:pt x="9701085" y="1241113"/>
                </a:cubicBezTo>
                <a:close/>
                <a:moveTo>
                  <a:pt x="9607487" y="926698"/>
                </a:moveTo>
                <a:cubicBezTo>
                  <a:pt x="9636189" y="968506"/>
                  <a:pt x="9578022" y="1043810"/>
                  <a:pt x="9553130" y="1083081"/>
                </a:cubicBezTo>
                <a:lnTo>
                  <a:pt x="9548685" y="1079972"/>
                </a:lnTo>
                <a:cubicBezTo>
                  <a:pt x="9618155" y="1018180"/>
                  <a:pt x="9536747" y="999021"/>
                  <a:pt x="9538589" y="1086316"/>
                </a:cubicBezTo>
                <a:cubicBezTo>
                  <a:pt x="9479217" y="1017990"/>
                  <a:pt x="9563544" y="972820"/>
                  <a:pt x="9607487" y="926698"/>
                </a:cubicBezTo>
                <a:close/>
                <a:moveTo>
                  <a:pt x="9514967" y="1277147"/>
                </a:moveTo>
                <a:cubicBezTo>
                  <a:pt x="9513824" y="1258115"/>
                  <a:pt x="9526778" y="1239082"/>
                  <a:pt x="9513126" y="1221700"/>
                </a:cubicBezTo>
                <a:lnTo>
                  <a:pt x="9509252" y="1221700"/>
                </a:lnTo>
                <a:lnTo>
                  <a:pt x="9513062" y="1252786"/>
                </a:lnTo>
                <a:lnTo>
                  <a:pt x="9509951" y="1252786"/>
                </a:lnTo>
                <a:cubicBezTo>
                  <a:pt x="9497251" y="1202033"/>
                  <a:pt x="9478201" y="1256275"/>
                  <a:pt x="9502394" y="1277401"/>
                </a:cubicBezTo>
                <a:lnTo>
                  <a:pt x="9499219" y="1279939"/>
                </a:lnTo>
                <a:cubicBezTo>
                  <a:pt x="9465881" y="1248726"/>
                  <a:pt x="9451213" y="1190042"/>
                  <a:pt x="9444609" y="1145570"/>
                </a:cubicBezTo>
                <a:cubicBezTo>
                  <a:pt x="9430703" y="1131930"/>
                  <a:pt x="9434513" y="1122477"/>
                  <a:pt x="9449816" y="1113025"/>
                </a:cubicBezTo>
                <a:lnTo>
                  <a:pt x="9451467" y="1114801"/>
                </a:lnTo>
                <a:cubicBezTo>
                  <a:pt x="9452166" y="1111566"/>
                  <a:pt x="9452864" y="1108457"/>
                  <a:pt x="9453499" y="1105158"/>
                </a:cubicBezTo>
                <a:cubicBezTo>
                  <a:pt x="9531287" y="1115055"/>
                  <a:pt x="9539605" y="1216244"/>
                  <a:pt x="9515094" y="1277147"/>
                </a:cubicBezTo>
                <a:close/>
                <a:moveTo>
                  <a:pt x="9501060" y="1071978"/>
                </a:moveTo>
                <a:cubicBezTo>
                  <a:pt x="9497758" y="1083271"/>
                  <a:pt x="9495155" y="1092153"/>
                  <a:pt x="9492043" y="1102621"/>
                </a:cubicBezTo>
                <a:cubicBezTo>
                  <a:pt x="9484931" y="1089932"/>
                  <a:pt x="9483471" y="1087902"/>
                  <a:pt x="9474962" y="1074072"/>
                </a:cubicBezTo>
                <a:close/>
                <a:moveTo>
                  <a:pt x="9492869" y="1051550"/>
                </a:moveTo>
                <a:cubicBezTo>
                  <a:pt x="9479661" y="1043683"/>
                  <a:pt x="9468231" y="1026174"/>
                  <a:pt x="9450768" y="1043430"/>
                </a:cubicBezTo>
                <a:lnTo>
                  <a:pt x="9445180" y="1031947"/>
                </a:lnTo>
                <a:cubicBezTo>
                  <a:pt x="9465119" y="1005999"/>
                  <a:pt x="9509951" y="1013612"/>
                  <a:pt x="9493187" y="1051550"/>
                </a:cubicBezTo>
                <a:close/>
                <a:moveTo>
                  <a:pt x="9366694" y="956388"/>
                </a:moveTo>
                <a:cubicBezTo>
                  <a:pt x="9382316" y="953724"/>
                  <a:pt x="9393745" y="960004"/>
                  <a:pt x="9406890" y="966920"/>
                </a:cubicBezTo>
                <a:cubicBezTo>
                  <a:pt x="9391587" y="974279"/>
                  <a:pt x="9372918" y="970536"/>
                  <a:pt x="9366821" y="956579"/>
                </a:cubicBezTo>
                <a:close/>
                <a:moveTo>
                  <a:pt x="9402508" y="989885"/>
                </a:moveTo>
                <a:cubicBezTo>
                  <a:pt x="9415780" y="966793"/>
                  <a:pt x="9449880" y="976499"/>
                  <a:pt x="9464357" y="996229"/>
                </a:cubicBezTo>
                <a:cubicBezTo>
                  <a:pt x="9438132" y="1010948"/>
                  <a:pt x="9423718" y="1007015"/>
                  <a:pt x="9402635" y="990075"/>
                </a:cubicBezTo>
                <a:close/>
                <a:moveTo>
                  <a:pt x="9409875" y="1109218"/>
                </a:moveTo>
                <a:cubicBezTo>
                  <a:pt x="9370187" y="1174943"/>
                  <a:pt x="9411271" y="1248218"/>
                  <a:pt x="9468930" y="1287361"/>
                </a:cubicBezTo>
                <a:cubicBezTo>
                  <a:pt x="9521000" y="1277211"/>
                  <a:pt x="9514522" y="1363491"/>
                  <a:pt x="9468930" y="1360700"/>
                </a:cubicBezTo>
                <a:cubicBezTo>
                  <a:pt x="9471279" y="1351374"/>
                  <a:pt x="9473502" y="1342428"/>
                  <a:pt x="9476042" y="1332468"/>
                </a:cubicBezTo>
                <a:lnTo>
                  <a:pt x="9465945" y="1337226"/>
                </a:lnTo>
                <a:cubicBezTo>
                  <a:pt x="9465373" y="1305506"/>
                  <a:pt x="9424035" y="1299161"/>
                  <a:pt x="9429496" y="1334371"/>
                </a:cubicBezTo>
                <a:cubicBezTo>
                  <a:pt x="9433751" y="1353404"/>
                  <a:pt x="9460484" y="1358542"/>
                  <a:pt x="9449244" y="1382016"/>
                </a:cubicBezTo>
                <a:cubicBezTo>
                  <a:pt x="9401048" y="1260526"/>
                  <a:pt x="9165654" y="1149059"/>
                  <a:pt x="9410002" y="1109408"/>
                </a:cubicBezTo>
                <a:close/>
                <a:moveTo>
                  <a:pt x="5238687" y="1670991"/>
                </a:moveTo>
                <a:lnTo>
                  <a:pt x="5234559" y="1670991"/>
                </a:lnTo>
                <a:cubicBezTo>
                  <a:pt x="5213985" y="1578620"/>
                  <a:pt x="5269484" y="1614655"/>
                  <a:pt x="5238687" y="1670991"/>
                </a:cubicBezTo>
                <a:close/>
                <a:moveTo>
                  <a:pt x="4926267" y="1799713"/>
                </a:moveTo>
                <a:cubicBezTo>
                  <a:pt x="4910392" y="1790831"/>
                  <a:pt x="4925187" y="1776557"/>
                  <a:pt x="4928172" y="1762790"/>
                </a:cubicBezTo>
                <a:cubicBezTo>
                  <a:pt x="4938084" y="1769223"/>
                  <a:pt x="4940897" y="1782470"/>
                  <a:pt x="4934452" y="1792367"/>
                </a:cubicBezTo>
                <a:cubicBezTo>
                  <a:pt x="4932433" y="1795481"/>
                  <a:pt x="4929632" y="1798013"/>
                  <a:pt x="4926330" y="1799713"/>
                </a:cubicBezTo>
                <a:close/>
                <a:moveTo>
                  <a:pt x="2461070" y="970662"/>
                </a:moveTo>
                <a:cubicBezTo>
                  <a:pt x="2456180" y="981892"/>
                  <a:pt x="2441194" y="984937"/>
                  <a:pt x="2428685" y="979164"/>
                </a:cubicBezTo>
                <a:cubicBezTo>
                  <a:pt x="2439289" y="973581"/>
                  <a:pt x="2448433" y="968506"/>
                  <a:pt x="2461070" y="970662"/>
                </a:cubicBezTo>
                <a:close/>
                <a:moveTo>
                  <a:pt x="2431987" y="997688"/>
                </a:moveTo>
                <a:cubicBezTo>
                  <a:pt x="2415032" y="1011265"/>
                  <a:pt x="2403412" y="1014437"/>
                  <a:pt x="2382203" y="1002764"/>
                </a:cubicBezTo>
                <a:cubicBezTo>
                  <a:pt x="2393887" y="986840"/>
                  <a:pt x="2421509" y="979037"/>
                  <a:pt x="2431987" y="997688"/>
                </a:cubicBezTo>
                <a:close/>
                <a:moveTo>
                  <a:pt x="2397633" y="1031376"/>
                </a:moveTo>
                <a:lnTo>
                  <a:pt x="2393125" y="1040638"/>
                </a:lnTo>
                <a:cubicBezTo>
                  <a:pt x="2379091" y="1026745"/>
                  <a:pt x="2369820" y="1040638"/>
                  <a:pt x="2359216" y="1046982"/>
                </a:cubicBezTo>
                <a:cubicBezTo>
                  <a:pt x="2345754" y="1016404"/>
                  <a:pt x="2381885" y="1010504"/>
                  <a:pt x="2397824" y="1031376"/>
                </a:cubicBezTo>
                <a:close/>
                <a:moveTo>
                  <a:pt x="2373630" y="1065317"/>
                </a:moveTo>
                <a:cubicBezTo>
                  <a:pt x="2366772" y="1076419"/>
                  <a:pt x="2365566" y="1078005"/>
                  <a:pt x="2359851" y="1088283"/>
                </a:cubicBezTo>
                <a:lnTo>
                  <a:pt x="2352612" y="1063668"/>
                </a:lnTo>
                <a:close/>
                <a:moveTo>
                  <a:pt x="2390966" y="1090694"/>
                </a:moveTo>
                <a:cubicBezTo>
                  <a:pt x="2391474" y="1093231"/>
                  <a:pt x="2391982" y="1095896"/>
                  <a:pt x="2392553" y="1098497"/>
                </a:cubicBezTo>
                <a:lnTo>
                  <a:pt x="2393887" y="1097101"/>
                </a:lnTo>
                <a:cubicBezTo>
                  <a:pt x="2406206" y="1104714"/>
                  <a:pt x="2409317" y="1112327"/>
                  <a:pt x="2398078" y="1123302"/>
                </a:cubicBezTo>
                <a:cubicBezTo>
                  <a:pt x="2392744" y="1159147"/>
                  <a:pt x="2380933" y="1206410"/>
                  <a:pt x="2354072" y="1231533"/>
                </a:cubicBezTo>
                <a:lnTo>
                  <a:pt x="2351532" y="1229503"/>
                </a:lnTo>
                <a:cubicBezTo>
                  <a:pt x="2370582" y="1212501"/>
                  <a:pt x="2355596" y="1168790"/>
                  <a:pt x="2345500" y="1209646"/>
                </a:cubicBezTo>
                <a:lnTo>
                  <a:pt x="2342960" y="1209646"/>
                </a:lnTo>
                <a:lnTo>
                  <a:pt x="2346008" y="1184587"/>
                </a:lnTo>
                <a:lnTo>
                  <a:pt x="2342896" y="1184587"/>
                </a:lnTo>
                <a:cubicBezTo>
                  <a:pt x="2331911" y="1198670"/>
                  <a:pt x="2342388" y="1213960"/>
                  <a:pt x="2341436" y="1228995"/>
                </a:cubicBezTo>
                <a:cubicBezTo>
                  <a:pt x="2321878" y="1179828"/>
                  <a:pt x="2328482" y="1098306"/>
                  <a:pt x="2391156" y="1090630"/>
                </a:cubicBezTo>
                <a:close/>
                <a:moveTo>
                  <a:pt x="2314258" y="1070138"/>
                </a:moveTo>
                <a:lnTo>
                  <a:pt x="2310702" y="1072613"/>
                </a:lnTo>
                <a:cubicBezTo>
                  <a:pt x="2290318" y="1038037"/>
                  <a:pt x="2244598" y="984683"/>
                  <a:pt x="2266887" y="946618"/>
                </a:cubicBezTo>
                <a:cubicBezTo>
                  <a:pt x="2302383" y="983731"/>
                  <a:pt x="2370328" y="1020147"/>
                  <a:pt x="2322386" y="1075150"/>
                </a:cubicBezTo>
                <a:cubicBezTo>
                  <a:pt x="2324037" y="1004857"/>
                  <a:pt x="2258441" y="1020274"/>
                  <a:pt x="2314448" y="1070075"/>
                </a:cubicBezTo>
                <a:close/>
                <a:moveTo>
                  <a:pt x="2191576" y="1199939"/>
                </a:moveTo>
                <a:cubicBezTo>
                  <a:pt x="2255838" y="1143730"/>
                  <a:pt x="2337181" y="1203682"/>
                  <a:pt x="2333943" y="1282984"/>
                </a:cubicBezTo>
                <a:cubicBezTo>
                  <a:pt x="2276094" y="1226331"/>
                  <a:pt x="2241042" y="1254562"/>
                  <a:pt x="2323973" y="1290089"/>
                </a:cubicBezTo>
                <a:cubicBezTo>
                  <a:pt x="2276094" y="1287679"/>
                  <a:pt x="2219071" y="1239400"/>
                  <a:pt x="2191766" y="1199876"/>
                </a:cubicBezTo>
                <a:close/>
                <a:moveTo>
                  <a:pt x="2306384" y="1312674"/>
                </a:moveTo>
                <a:cubicBezTo>
                  <a:pt x="2339594" y="1295736"/>
                  <a:pt x="2339594" y="1295736"/>
                  <a:pt x="2353818" y="1316988"/>
                </a:cubicBezTo>
                <a:cubicBezTo>
                  <a:pt x="2336737" y="1327774"/>
                  <a:pt x="2322576" y="1310454"/>
                  <a:pt x="2306574" y="1312611"/>
                </a:cubicBezTo>
                <a:close/>
                <a:moveTo>
                  <a:pt x="2394141" y="1313626"/>
                </a:moveTo>
                <a:cubicBezTo>
                  <a:pt x="2385124" y="1294594"/>
                  <a:pt x="2406841" y="1290660"/>
                  <a:pt x="2410016" y="1275244"/>
                </a:cubicBezTo>
                <a:cubicBezTo>
                  <a:pt x="2414461" y="1247140"/>
                  <a:pt x="2381187" y="1252151"/>
                  <a:pt x="2380679" y="1277528"/>
                </a:cubicBezTo>
                <a:lnTo>
                  <a:pt x="2372551" y="1273721"/>
                </a:lnTo>
                <a:lnTo>
                  <a:pt x="2378329" y="1296434"/>
                </a:lnTo>
                <a:cubicBezTo>
                  <a:pt x="2341753" y="1298527"/>
                  <a:pt x="2336546" y="1229186"/>
                  <a:pt x="2378329" y="1237370"/>
                </a:cubicBezTo>
                <a:cubicBezTo>
                  <a:pt x="2424811" y="1205649"/>
                  <a:pt x="2457831" y="1146775"/>
                  <a:pt x="2425891" y="1093802"/>
                </a:cubicBezTo>
                <a:cubicBezTo>
                  <a:pt x="2623122" y="1125713"/>
                  <a:pt x="2433511" y="1215482"/>
                  <a:pt x="2394331" y="1313563"/>
                </a:cubicBezTo>
                <a:close/>
                <a:moveTo>
                  <a:pt x="2442020" y="1513149"/>
                </a:moveTo>
                <a:cubicBezTo>
                  <a:pt x="2427542" y="1511246"/>
                  <a:pt x="2426843" y="1498050"/>
                  <a:pt x="2418779" y="1492213"/>
                </a:cubicBezTo>
                <a:lnTo>
                  <a:pt x="2419922" y="1490120"/>
                </a:lnTo>
                <a:cubicBezTo>
                  <a:pt x="2460371" y="1489168"/>
                  <a:pt x="2411921" y="1434101"/>
                  <a:pt x="2409127" y="1411706"/>
                </a:cubicBezTo>
                <a:cubicBezTo>
                  <a:pt x="2432520" y="1440141"/>
                  <a:pt x="2444337" y="1476340"/>
                  <a:pt x="2442210" y="1513085"/>
                </a:cubicBezTo>
                <a:close/>
                <a:moveTo>
                  <a:pt x="2514537" y="1493672"/>
                </a:moveTo>
                <a:cubicBezTo>
                  <a:pt x="2508949" y="1515433"/>
                  <a:pt x="2516061" y="1541634"/>
                  <a:pt x="2489137" y="1553941"/>
                </a:cubicBezTo>
                <a:cubicBezTo>
                  <a:pt x="2486343" y="1530278"/>
                  <a:pt x="2501837" y="1493482"/>
                  <a:pt x="2514537" y="1493672"/>
                </a:cubicBezTo>
                <a:close/>
                <a:moveTo>
                  <a:pt x="2500630" y="1480667"/>
                </a:moveTo>
                <a:cubicBezTo>
                  <a:pt x="2496820" y="1489866"/>
                  <a:pt x="2493137" y="1498621"/>
                  <a:pt x="2488819" y="1508898"/>
                </a:cubicBezTo>
                <a:lnTo>
                  <a:pt x="2483485" y="1507439"/>
                </a:lnTo>
                <a:cubicBezTo>
                  <a:pt x="2478215" y="1521587"/>
                  <a:pt x="2470785" y="1527360"/>
                  <a:pt x="2473897" y="1542268"/>
                </a:cubicBezTo>
                <a:cubicBezTo>
                  <a:pt x="2446338" y="1507820"/>
                  <a:pt x="2457387" y="1474450"/>
                  <a:pt x="2500376" y="1480667"/>
                </a:cubicBezTo>
                <a:close/>
                <a:moveTo>
                  <a:pt x="652082" y="710109"/>
                </a:moveTo>
                <a:lnTo>
                  <a:pt x="648208" y="708777"/>
                </a:lnTo>
                <a:cubicBezTo>
                  <a:pt x="659384" y="614757"/>
                  <a:pt x="699834" y="667096"/>
                  <a:pt x="652082" y="710109"/>
                </a:cubicBezTo>
                <a:close/>
                <a:moveTo>
                  <a:pt x="328740" y="693868"/>
                </a:moveTo>
                <a:cubicBezTo>
                  <a:pt x="335905" y="703302"/>
                  <a:pt x="334059" y="716752"/>
                  <a:pt x="324616" y="723914"/>
                </a:cubicBezTo>
                <a:cubicBezTo>
                  <a:pt x="321701" y="726122"/>
                  <a:pt x="318267" y="727549"/>
                  <a:pt x="314643" y="728063"/>
                </a:cubicBezTo>
                <a:cubicBezTo>
                  <a:pt x="302578" y="714487"/>
                  <a:pt x="321374" y="705922"/>
                  <a:pt x="328740" y="693868"/>
                </a:cubicBezTo>
                <a:close/>
                <a:moveTo>
                  <a:pt x="1434656" y="1767294"/>
                </a:moveTo>
                <a:cubicBezTo>
                  <a:pt x="1435322" y="1760728"/>
                  <a:pt x="1434046" y="1754105"/>
                  <a:pt x="1430973" y="1748262"/>
                </a:cubicBezTo>
                <a:cubicBezTo>
                  <a:pt x="1456373" y="1739380"/>
                  <a:pt x="1482789" y="1743440"/>
                  <a:pt x="1508887" y="1747374"/>
                </a:cubicBezTo>
                <a:cubicBezTo>
                  <a:pt x="1484186" y="1754289"/>
                  <a:pt x="1459421" y="1761331"/>
                  <a:pt x="1434656" y="1767294"/>
                </a:cubicBezTo>
                <a:close/>
                <a:moveTo>
                  <a:pt x="2100199" y="1876350"/>
                </a:moveTo>
                <a:cubicBezTo>
                  <a:pt x="2102383" y="1872036"/>
                  <a:pt x="2103679" y="1867278"/>
                  <a:pt x="2104009" y="1862456"/>
                </a:cubicBezTo>
                <a:cubicBezTo>
                  <a:pt x="2105978" y="1865438"/>
                  <a:pt x="2108073" y="1868293"/>
                  <a:pt x="2110359" y="1871084"/>
                </a:cubicBezTo>
                <a:cubicBezTo>
                  <a:pt x="2106778" y="1872417"/>
                  <a:pt x="2103368" y="1874193"/>
                  <a:pt x="2100199" y="1876350"/>
                </a:cubicBezTo>
                <a:close/>
                <a:moveTo>
                  <a:pt x="2255711" y="1906929"/>
                </a:moveTo>
                <a:cubicBezTo>
                  <a:pt x="2293811" y="1893099"/>
                  <a:pt x="2337689" y="1892210"/>
                  <a:pt x="2364740" y="1903376"/>
                </a:cubicBezTo>
                <a:cubicBezTo>
                  <a:pt x="2329752" y="1911623"/>
                  <a:pt x="2291144" y="1906992"/>
                  <a:pt x="2255711" y="1906929"/>
                </a:cubicBezTo>
                <a:close/>
                <a:moveTo>
                  <a:pt x="2561019" y="1706899"/>
                </a:moveTo>
                <a:cubicBezTo>
                  <a:pt x="2524570" y="1704678"/>
                  <a:pt x="2489327" y="1720792"/>
                  <a:pt x="2453513" y="1715590"/>
                </a:cubicBezTo>
                <a:lnTo>
                  <a:pt x="2452434" y="1711149"/>
                </a:lnTo>
                <a:cubicBezTo>
                  <a:pt x="2484374" y="1693576"/>
                  <a:pt x="2525268" y="1706454"/>
                  <a:pt x="2561019" y="1706899"/>
                </a:cubicBezTo>
                <a:close/>
                <a:moveTo>
                  <a:pt x="2492248" y="1739634"/>
                </a:moveTo>
                <a:cubicBezTo>
                  <a:pt x="2491550" y="1764503"/>
                  <a:pt x="2469198" y="1774654"/>
                  <a:pt x="2455736" y="1792671"/>
                </a:cubicBezTo>
                <a:cubicBezTo>
                  <a:pt x="2485327" y="1792671"/>
                  <a:pt x="2491486" y="1763171"/>
                  <a:pt x="2498217" y="1741537"/>
                </a:cubicBezTo>
                <a:cubicBezTo>
                  <a:pt x="2520379" y="1736081"/>
                  <a:pt x="2538032" y="1730816"/>
                  <a:pt x="2560638" y="1723266"/>
                </a:cubicBezTo>
                <a:cubicBezTo>
                  <a:pt x="2530602" y="1770657"/>
                  <a:pt x="2478088" y="1812465"/>
                  <a:pt x="2421827" y="1796160"/>
                </a:cubicBezTo>
                <a:cubicBezTo>
                  <a:pt x="2432368" y="1793813"/>
                  <a:pt x="2445766" y="1791846"/>
                  <a:pt x="2449386" y="1779983"/>
                </a:cubicBezTo>
                <a:lnTo>
                  <a:pt x="2438908" y="1777952"/>
                </a:lnTo>
                <a:cubicBezTo>
                  <a:pt x="2431161" y="1760697"/>
                  <a:pt x="2423732" y="1784297"/>
                  <a:pt x="2414778" y="1777952"/>
                </a:cubicBezTo>
                <a:cubicBezTo>
                  <a:pt x="2429574" y="1704995"/>
                  <a:pt x="2425129" y="1728913"/>
                  <a:pt x="2492248" y="1739634"/>
                </a:cubicBezTo>
                <a:close/>
                <a:moveTo>
                  <a:pt x="2437765" y="1614591"/>
                </a:moveTo>
                <a:cubicBezTo>
                  <a:pt x="2447608" y="1617129"/>
                  <a:pt x="2451037" y="1620935"/>
                  <a:pt x="2446592" y="1630706"/>
                </a:cubicBezTo>
                <a:lnTo>
                  <a:pt x="2442845" y="1629944"/>
                </a:lnTo>
                <a:lnTo>
                  <a:pt x="2435987" y="1617256"/>
                </a:lnTo>
                <a:close/>
                <a:moveTo>
                  <a:pt x="2429574" y="1647644"/>
                </a:moveTo>
                <a:cubicBezTo>
                  <a:pt x="2439035" y="1655574"/>
                  <a:pt x="2436940" y="1665535"/>
                  <a:pt x="2432622" y="1676002"/>
                </a:cubicBezTo>
                <a:lnTo>
                  <a:pt x="2425637" y="1648342"/>
                </a:lnTo>
                <a:close/>
                <a:moveTo>
                  <a:pt x="2408873" y="1725233"/>
                </a:moveTo>
                <a:cubicBezTo>
                  <a:pt x="2401507" y="1710071"/>
                  <a:pt x="2404555" y="1689833"/>
                  <a:pt x="2402078" y="1674860"/>
                </a:cubicBezTo>
                <a:cubicBezTo>
                  <a:pt x="2429828" y="1684694"/>
                  <a:pt x="2438337" y="1710959"/>
                  <a:pt x="2408873" y="1725169"/>
                </a:cubicBezTo>
                <a:close/>
                <a:moveTo>
                  <a:pt x="2424113" y="1638636"/>
                </a:moveTo>
                <a:cubicBezTo>
                  <a:pt x="2408873" y="1641364"/>
                  <a:pt x="2401443" y="1650119"/>
                  <a:pt x="2401634" y="1667628"/>
                </a:cubicBezTo>
                <a:lnTo>
                  <a:pt x="2374837" y="1615860"/>
                </a:lnTo>
                <a:lnTo>
                  <a:pt x="2371471" y="1617763"/>
                </a:lnTo>
                <a:cubicBezTo>
                  <a:pt x="2373325" y="1653240"/>
                  <a:pt x="2380850" y="1688196"/>
                  <a:pt x="2393760" y="1721299"/>
                </a:cubicBezTo>
                <a:lnTo>
                  <a:pt x="2389505" y="1722759"/>
                </a:lnTo>
                <a:cubicBezTo>
                  <a:pt x="2367661" y="1681205"/>
                  <a:pt x="2364486" y="1640285"/>
                  <a:pt x="2362010" y="1595052"/>
                </a:cubicBezTo>
                <a:cubicBezTo>
                  <a:pt x="2388045" y="1604504"/>
                  <a:pt x="2402713" y="1625440"/>
                  <a:pt x="2424113" y="1638572"/>
                </a:cubicBezTo>
                <a:close/>
                <a:moveTo>
                  <a:pt x="2364042" y="1790895"/>
                </a:moveTo>
                <a:lnTo>
                  <a:pt x="2361248" y="1790895"/>
                </a:lnTo>
                <a:cubicBezTo>
                  <a:pt x="2367026" y="1756636"/>
                  <a:pt x="2335848" y="1731387"/>
                  <a:pt x="2340420" y="1700491"/>
                </a:cubicBezTo>
                <a:cubicBezTo>
                  <a:pt x="2369122" y="1742679"/>
                  <a:pt x="2422970" y="1730752"/>
                  <a:pt x="2365820" y="1780363"/>
                </a:cubicBezTo>
                <a:cubicBezTo>
                  <a:pt x="2365121" y="1784360"/>
                  <a:pt x="2364550" y="1787596"/>
                  <a:pt x="2364042" y="1790831"/>
                </a:cubicBezTo>
                <a:close/>
                <a:moveTo>
                  <a:pt x="2386457" y="1895890"/>
                </a:moveTo>
                <a:cubicBezTo>
                  <a:pt x="2385124" y="1889546"/>
                  <a:pt x="2384108" y="1884597"/>
                  <a:pt x="2382838" y="1878824"/>
                </a:cubicBezTo>
                <a:cubicBezTo>
                  <a:pt x="2339277" y="1781823"/>
                  <a:pt x="2498090" y="1788103"/>
                  <a:pt x="2386457" y="1895826"/>
                </a:cubicBezTo>
                <a:close/>
                <a:moveTo>
                  <a:pt x="2414524" y="1901092"/>
                </a:moveTo>
                <a:lnTo>
                  <a:pt x="2396998" y="1902932"/>
                </a:lnTo>
                <a:cubicBezTo>
                  <a:pt x="2405113" y="1892210"/>
                  <a:pt x="2415388" y="1883265"/>
                  <a:pt x="2427161" y="1876731"/>
                </a:cubicBezTo>
                <a:cubicBezTo>
                  <a:pt x="2424094" y="1885358"/>
                  <a:pt x="2419839" y="1893543"/>
                  <a:pt x="2414524" y="1901029"/>
                </a:cubicBezTo>
                <a:close/>
                <a:moveTo>
                  <a:pt x="2432876" y="1877048"/>
                </a:moveTo>
                <a:lnTo>
                  <a:pt x="2430590" y="1874891"/>
                </a:lnTo>
                <a:lnTo>
                  <a:pt x="2445766" y="1862203"/>
                </a:lnTo>
                <a:cubicBezTo>
                  <a:pt x="2441258" y="1866517"/>
                  <a:pt x="2437003" y="1871719"/>
                  <a:pt x="2432876" y="1876985"/>
                </a:cubicBezTo>
                <a:close/>
                <a:moveTo>
                  <a:pt x="4570603" y="2129734"/>
                </a:moveTo>
                <a:cubicBezTo>
                  <a:pt x="4583938" y="2119584"/>
                  <a:pt x="4597718" y="2110702"/>
                  <a:pt x="4609846" y="2107911"/>
                </a:cubicBezTo>
                <a:cubicBezTo>
                  <a:pt x="4633849" y="2111463"/>
                  <a:pt x="4640961" y="2120599"/>
                  <a:pt x="4640517" y="2133287"/>
                </a:cubicBezTo>
                <a:cubicBezTo>
                  <a:pt x="4617231" y="2132336"/>
                  <a:pt x="4593927" y="2131130"/>
                  <a:pt x="4570603" y="2129671"/>
                </a:cubicBezTo>
                <a:close/>
                <a:moveTo>
                  <a:pt x="5700903" y="2036031"/>
                </a:moveTo>
                <a:lnTo>
                  <a:pt x="5691759" y="2033494"/>
                </a:lnTo>
                <a:cubicBezTo>
                  <a:pt x="5695696" y="2020805"/>
                  <a:pt x="5699589" y="2008117"/>
                  <a:pt x="5703443" y="1995429"/>
                </a:cubicBezTo>
                <a:lnTo>
                  <a:pt x="5709793" y="1997332"/>
                </a:lnTo>
                <a:cubicBezTo>
                  <a:pt x="5707044" y="2010275"/>
                  <a:pt x="5704123" y="2023153"/>
                  <a:pt x="5701030" y="2035968"/>
                </a:cubicBezTo>
                <a:close/>
                <a:moveTo>
                  <a:pt x="5777103" y="1859411"/>
                </a:moveTo>
                <a:cubicBezTo>
                  <a:pt x="5777103" y="1911750"/>
                  <a:pt x="5750624" y="1986294"/>
                  <a:pt x="5722112" y="1999934"/>
                </a:cubicBezTo>
                <a:cubicBezTo>
                  <a:pt x="5735130" y="1950132"/>
                  <a:pt x="5723954" y="1885549"/>
                  <a:pt x="5777294" y="1859348"/>
                </a:cubicBezTo>
                <a:close/>
                <a:moveTo>
                  <a:pt x="5711063" y="1904581"/>
                </a:moveTo>
                <a:cubicBezTo>
                  <a:pt x="5679313" y="1981916"/>
                  <a:pt x="5678932" y="2067054"/>
                  <a:pt x="5632069" y="2137221"/>
                </a:cubicBezTo>
                <a:cubicBezTo>
                  <a:pt x="5629974" y="2052971"/>
                  <a:pt x="5604320" y="1942265"/>
                  <a:pt x="5711063" y="1904581"/>
                </a:cubicBezTo>
                <a:close/>
                <a:moveTo>
                  <a:pt x="5694553" y="2066357"/>
                </a:moveTo>
                <a:lnTo>
                  <a:pt x="5700903" y="2068704"/>
                </a:lnTo>
                <a:lnTo>
                  <a:pt x="5676837" y="2134683"/>
                </a:lnTo>
                <a:cubicBezTo>
                  <a:pt x="5675503" y="2109433"/>
                  <a:pt x="5678805" y="2085770"/>
                  <a:pt x="5694553" y="2066293"/>
                </a:cubicBezTo>
                <a:close/>
                <a:moveTo>
                  <a:pt x="5945251" y="1369455"/>
                </a:moveTo>
                <a:lnTo>
                  <a:pt x="5952744" y="1368186"/>
                </a:lnTo>
                <a:lnTo>
                  <a:pt x="5975287" y="1429850"/>
                </a:lnTo>
                <a:cubicBezTo>
                  <a:pt x="5958332" y="1475084"/>
                  <a:pt x="5970969" y="1486313"/>
                  <a:pt x="5982018" y="1533958"/>
                </a:cubicBezTo>
                <a:lnTo>
                  <a:pt x="5975668" y="1537700"/>
                </a:lnTo>
                <a:cubicBezTo>
                  <a:pt x="5957316" y="1524378"/>
                  <a:pt x="5964682" y="1499636"/>
                  <a:pt x="5959158" y="1480603"/>
                </a:cubicBezTo>
                <a:cubicBezTo>
                  <a:pt x="5922645" y="1450596"/>
                  <a:pt x="5934329" y="1409740"/>
                  <a:pt x="5945251" y="1369391"/>
                </a:cubicBezTo>
                <a:close/>
                <a:moveTo>
                  <a:pt x="5956935" y="1549945"/>
                </a:moveTo>
                <a:cubicBezTo>
                  <a:pt x="5961571" y="1587375"/>
                  <a:pt x="5992051" y="1644472"/>
                  <a:pt x="5948426" y="1666486"/>
                </a:cubicBezTo>
                <a:cubicBezTo>
                  <a:pt x="5970334" y="1692878"/>
                  <a:pt x="5924042" y="1873558"/>
                  <a:pt x="5889943" y="1893035"/>
                </a:cubicBezTo>
                <a:lnTo>
                  <a:pt x="5893499" y="1862773"/>
                </a:lnTo>
                <a:cubicBezTo>
                  <a:pt x="5874449" y="1871084"/>
                  <a:pt x="5878132" y="1898871"/>
                  <a:pt x="5853240" y="1895382"/>
                </a:cubicBezTo>
                <a:cubicBezTo>
                  <a:pt x="5920232" y="1790958"/>
                  <a:pt x="5892737" y="1651578"/>
                  <a:pt x="5956935" y="1549881"/>
                </a:cubicBezTo>
                <a:close/>
                <a:moveTo>
                  <a:pt x="5851017" y="2102899"/>
                </a:moveTo>
                <a:cubicBezTo>
                  <a:pt x="5852580" y="2131638"/>
                  <a:pt x="5849099" y="2160440"/>
                  <a:pt x="5840730" y="2187974"/>
                </a:cubicBezTo>
                <a:lnTo>
                  <a:pt x="5783580" y="2185372"/>
                </a:lnTo>
                <a:cubicBezTo>
                  <a:pt x="5788699" y="2171225"/>
                  <a:pt x="5796699" y="2158219"/>
                  <a:pt x="5807075" y="2147308"/>
                </a:cubicBezTo>
                <a:cubicBezTo>
                  <a:pt x="5791518" y="2112288"/>
                  <a:pt x="5856161" y="2043264"/>
                  <a:pt x="5809298" y="2035017"/>
                </a:cubicBezTo>
                <a:cubicBezTo>
                  <a:pt x="5828348" y="1980267"/>
                  <a:pt x="5832983" y="1920822"/>
                  <a:pt x="5889689" y="1893670"/>
                </a:cubicBezTo>
                <a:cubicBezTo>
                  <a:pt x="5910707" y="1917460"/>
                  <a:pt x="5909628" y="2073271"/>
                  <a:pt x="5857494" y="2029434"/>
                </a:cubicBezTo>
                <a:lnTo>
                  <a:pt x="5854764" y="2033684"/>
                </a:lnTo>
                <a:cubicBezTo>
                  <a:pt x="5890641" y="2073462"/>
                  <a:pt x="5877306" y="2069529"/>
                  <a:pt x="5851017" y="2102835"/>
                </a:cubicBezTo>
                <a:close/>
                <a:moveTo>
                  <a:pt x="5992749" y="2194825"/>
                </a:moveTo>
                <a:lnTo>
                  <a:pt x="5885942" y="2190004"/>
                </a:lnTo>
                <a:cubicBezTo>
                  <a:pt x="5930392" y="2057475"/>
                  <a:pt x="6023801" y="2155365"/>
                  <a:pt x="6029516" y="1897159"/>
                </a:cubicBezTo>
                <a:cubicBezTo>
                  <a:pt x="6073458" y="1965612"/>
                  <a:pt x="6129655" y="1948483"/>
                  <a:pt x="6062282" y="2044406"/>
                </a:cubicBezTo>
                <a:cubicBezTo>
                  <a:pt x="6008751" y="2232383"/>
                  <a:pt x="6012371" y="2075429"/>
                  <a:pt x="5971096" y="2147244"/>
                </a:cubicBezTo>
                <a:cubicBezTo>
                  <a:pt x="6007037" y="2152002"/>
                  <a:pt x="6007481" y="2172684"/>
                  <a:pt x="5992749" y="2194762"/>
                </a:cubicBezTo>
                <a:close/>
                <a:moveTo>
                  <a:pt x="6334697" y="2207070"/>
                </a:moveTo>
                <a:cubicBezTo>
                  <a:pt x="6273927" y="2207450"/>
                  <a:pt x="6212967" y="2204785"/>
                  <a:pt x="6152388" y="2202058"/>
                </a:cubicBezTo>
                <a:lnTo>
                  <a:pt x="6010402" y="2195713"/>
                </a:lnTo>
                <a:cubicBezTo>
                  <a:pt x="6069140" y="2090591"/>
                  <a:pt x="6226874" y="2137919"/>
                  <a:pt x="6257036" y="1999616"/>
                </a:cubicBezTo>
                <a:cubicBezTo>
                  <a:pt x="6429058" y="2018776"/>
                  <a:pt x="6317742" y="2086087"/>
                  <a:pt x="6334697" y="2207006"/>
                </a:cubicBezTo>
                <a:close/>
                <a:moveTo>
                  <a:pt x="9304718" y="1634956"/>
                </a:moveTo>
                <a:cubicBezTo>
                  <a:pt x="9304083" y="1625167"/>
                  <a:pt x="9302750" y="1615435"/>
                  <a:pt x="9300718" y="1605836"/>
                </a:cubicBezTo>
                <a:cubicBezTo>
                  <a:pt x="9308909" y="1605836"/>
                  <a:pt x="9318054" y="1618525"/>
                  <a:pt x="9324530" y="1634766"/>
                </a:cubicBezTo>
                <a:close/>
                <a:moveTo>
                  <a:pt x="9368218" y="1634385"/>
                </a:moveTo>
                <a:lnTo>
                  <a:pt x="9344787" y="1634385"/>
                </a:lnTo>
                <a:cubicBezTo>
                  <a:pt x="9342818" y="1630610"/>
                  <a:pt x="9341041" y="1626709"/>
                  <a:pt x="9339517" y="1622712"/>
                </a:cubicBezTo>
                <a:lnTo>
                  <a:pt x="9333167" y="1624552"/>
                </a:lnTo>
                <a:lnTo>
                  <a:pt x="9318498" y="1589532"/>
                </a:lnTo>
                <a:cubicBezTo>
                  <a:pt x="9357741" y="1583886"/>
                  <a:pt x="9375394" y="1605329"/>
                  <a:pt x="9367965" y="1634322"/>
                </a:cubicBezTo>
                <a:close/>
                <a:moveTo>
                  <a:pt x="9390507" y="1629944"/>
                </a:moveTo>
                <a:cubicBezTo>
                  <a:pt x="9387777" y="1584362"/>
                  <a:pt x="9402318" y="1539420"/>
                  <a:pt x="9431274" y="1504077"/>
                </a:cubicBezTo>
                <a:cubicBezTo>
                  <a:pt x="9427845" y="1531864"/>
                  <a:pt x="9367774" y="1600127"/>
                  <a:pt x="9417939" y="1601332"/>
                </a:cubicBezTo>
                <a:cubicBezTo>
                  <a:pt x="9418383" y="1602220"/>
                  <a:pt x="9418828" y="1603108"/>
                  <a:pt x="9419336" y="1603997"/>
                </a:cubicBezTo>
                <a:cubicBezTo>
                  <a:pt x="9409049" y="1611102"/>
                  <a:pt x="9408223" y="1627533"/>
                  <a:pt x="9390253" y="1629881"/>
                </a:cubicBezTo>
                <a:close/>
                <a:moveTo>
                  <a:pt x="10349357" y="1923043"/>
                </a:moveTo>
                <a:cubicBezTo>
                  <a:pt x="10254107" y="1914859"/>
                  <a:pt x="10151999" y="1905787"/>
                  <a:pt x="10074084" y="1849197"/>
                </a:cubicBezTo>
                <a:cubicBezTo>
                  <a:pt x="10023919" y="1812719"/>
                  <a:pt x="9988232" y="1759238"/>
                  <a:pt x="9943782" y="1716351"/>
                </a:cubicBezTo>
                <a:cubicBezTo>
                  <a:pt x="9990963" y="1676383"/>
                  <a:pt x="10256965" y="1598224"/>
                  <a:pt x="10185527" y="1696938"/>
                </a:cubicBezTo>
                <a:cubicBezTo>
                  <a:pt x="10136886" y="1730943"/>
                  <a:pt x="10088753" y="1733290"/>
                  <a:pt x="10163429" y="1779412"/>
                </a:cubicBezTo>
                <a:cubicBezTo>
                  <a:pt x="10210673" y="1823821"/>
                  <a:pt x="10235565" y="1650182"/>
                  <a:pt x="10310495" y="1727517"/>
                </a:cubicBezTo>
                <a:cubicBezTo>
                  <a:pt x="10240137" y="1736970"/>
                  <a:pt x="10368725" y="1806247"/>
                  <a:pt x="10320972" y="1836191"/>
                </a:cubicBezTo>
                <a:cubicBezTo>
                  <a:pt x="10282301" y="1860553"/>
                  <a:pt x="10368280" y="1891449"/>
                  <a:pt x="10349103" y="1922979"/>
                </a:cubicBezTo>
                <a:close/>
                <a:moveTo>
                  <a:pt x="11439906" y="1758666"/>
                </a:moveTo>
                <a:cubicBezTo>
                  <a:pt x="11430318" y="1728468"/>
                  <a:pt x="11421301" y="1698270"/>
                  <a:pt x="11411141" y="1669278"/>
                </a:cubicBezTo>
                <a:cubicBezTo>
                  <a:pt x="11424983" y="1703758"/>
                  <a:pt x="11445367" y="1735238"/>
                  <a:pt x="11471148" y="1761966"/>
                </a:cubicBezTo>
                <a:cubicBezTo>
                  <a:pt x="11460797" y="1760570"/>
                  <a:pt x="11450383" y="1759491"/>
                  <a:pt x="11439906" y="1758666"/>
                </a:cubicBezTo>
                <a:close/>
                <a:moveTo>
                  <a:pt x="11527600" y="1765011"/>
                </a:moveTo>
                <a:lnTo>
                  <a:pt x="11524361" y="1766152"/>
                </a:lnTo>
                <a:cubicBezTo>
                  <a:pt x="11516169" y="1739317"/>
                  <a:pt x="11508042" y="1712418"/>
                  <a:pt x="11499977" y="1685963"/>
                </a:cubicBezTo>
                <a:lnTo>
                  <a:pt x="11485055" y="1675939"/>
                </a:lnTo>
                <a:lnTo>
                  <a:pt x="11486325" y="1674099"/>
                </a:lnTo>
                <a:cubicBezTo>
                  <a:pt x="11554396" y="1683298"/>
                  <a:pt x="11536807" y="1710959"/>
                  <a:pt x="11527600" y="1765011"/>
                </a:cubicBezTo>
                <a:close/>
                <a:moveTo>
                  <a:pt x="11468354" y="1441777"/>
                </a:moveTo>
                <a:cubicBezTo>
                  <a:pt x="11504993" y="1459921"/>
                  <a:pt x="11497310" y="1504140"/>
                  <a:pt x="11506454" y="1538335"/>
                </a:cubicBezTo>
                <a:cubicBezTo>
                  <a:pt x="11486515" y="1529200"/>
                  <a:pt x="11468481" y="1477875"/>
                  <a:pt x="11468354" y="1441904"/>
                </a:cubicBezTo>
                <a:close/>
                <a:moveTo>
                  <a:pt x="11514518" y="1536939"/>
                </a:moveTo>
                <a:lnTo>
                  <a:pt x="11518964" y="1535607"/>
                </a:lnTo>
                <a:cubicBezTo>
                  <a:pt x="11521630" y="1544299"/>
                  <a:pt x="11524361" y="1552927"/>
                  <a:pt x="11527028" y="1561618"/>
                </a:cubicBezTo>
                <a:lnTo>
                  <a:pt x="11520678" y="1563331"/>
                </a:lnTo>
                <a:close/>
                <a:moveTo>
                  <a:pt x="11537252" y="1631150"/>
                </a:moveTo>
                <a:cubicBezTo>
                  <a:pt x="11531791" y="1616051"/>
                  <a:pt x="11526266" y="1600952"/>
                  <a:pt x="11520805" y="1585789"/>
                </a:cubicBezTo>
                <a:lnTo>
                  <a:pt x="11525187" y="1584203"/>
                </a:lnTo>
                <a:cubicBezTo>
                  <a:pt x="11535981" y="1597462"/>
                  <a:pt x="11538268" y="1613703"/>
                  <a:pt x="11537252" y="1631023"/>
                </a:cubicBezTo>
                <a:close/>
                <a:moveTo>
                  <a:pt x="11553889" y="1785820"/>
                </a:moveTo>
                <a:cubicBezTo>
                  <a:pt x="11539538" y="1778016"/>
                  <a:pt x="11540554" y="1772624"/>
                  <a:pt x="11560619" y="1759491"/>
                </a:cubicBezTo>
                <a:cubicBezTo>
                  <a:pt x="11557889" y="1769959"/>
                  <a:pt x="11555920" y="1777699"/>
                  <a:pt x="11553889" y="1785693"/>
                </a:cubicBezTo>
                <a:close/>
                <a:moveTo>
                  <a:pt x="11542014" y="1756700"/>
                </a:moveTo>
                <a:cubicBezTo>
                  <a:pt x="11545253" y="1734178"/>
                  <a:pt x="11548046" y="1715146"/>
                  <a:pt x="11550841" y="1695479"/>
                </a:cubicBezTo>
                <a:cubicBezTo>
                  <a:pt x="11567223" y="1707913"/>
                  <a:pt x="11563921" y="1738682"/>
                  <a:pt x="11542014" y="1756573"/>
                </a:cubicBezTo>
                <a:close/>
                <a:moveTo>
                  <a:pt x="11539918" y="1539223"/>
                </a:moveTo>
                <a:cubicBezTo>
                  <a:pt x="11525631" y="1519804"/>
                  <a:pt x="11516614" y="1496997"/>
                  <a:pt x="11513820" y="1473054"/>
                </a:cubicBezTo>
                <a:cubicBezTo>
                  <a:pt x="11587163" y="1499001"/>
                  <a:pt x="11569573" y="1575004"/>
                  <a:pt x="11568113" y="1632862"/>
                </a:cubicBezTo>
                <a:cubicBezTo>
                  <a:pt x="11545633" y="1609580"/>
                  <a:pt x="11540871" y="1571134"/>
                  <a:pt x="11539918" y="1539096"/>
                </a:cubicBezTo>
                <a:close/>
                <a:moveTo>
                  <a:pt x="11568938" y="1778968"/>
                </a:moveTo>
                <a:cubicBezTo>
                  <a:pt x="11568938" y="1761648"/>
                  <a:pt x="11574590" y="1740903"/>
                  <a:pt x="11575288" y="1725613"/>
                </a:cubicBezTo>
                <a:lnTo>
                  <a:pt x="11578209" y="1725613"/>
                </a:lnTo>
                <a:lnTo>
                  <a:pt x="11586972" y="1755939"/>
                </a:lnTo>
                <a:cubicBezTo>
                  <a:pt x="11581067" y="1763805"/>
                  <a:pt x="11575097" y="1771437"/>
                  <a:pt x="11568938" y="1778841"/>
                </a:cubicBezTo>
                <a:close/>
                <a:moveTo>
                  <a:pt x="11741468" y="1465251"/>
                </a:moveTo>
                <a:cubicBezTo>
                  <a:pt x="11742356" y="1471316"/>
                  <a:pt x="11744007" y="1477241"/>
                  <a:pt x="11746420" y="1482888"/>
                </a:cubicBezTo>
                <a:cubicBezTo>
                  <a:pt x="11742801" y="1477704"/>
                  <a:pt x="11741023" y="1471436"/>
                  <a:pt x="11741468" y="1465124"/>
                </a:cubicBezTo>
                <a:close/>
                <a:moveTo>
                  <a:pt x="11741468" y="1463728"/>
                </a:moveTo>
                <a:cubicBezTo>
                  <a:pt x="11730736" y="1462459"/>
                  <a:pt x="11722418" y="1444125"/>
                  <a:pt x="11731117" y="1432642"/>
                </a:cubicBezTo>
                <a:lnTo>
                  <a:pt x="11733467" y="1433784"/>
                </a:lnTo>
                <a:cubicBezTo>
                  <a:pt x="11732641" y="1431246"/>
                  <a:pt x="11731752" y="1428708"/>
                  <a:pt x="11730228" y="1424267"/>
                </a:cubicBezTo>
                <a:cubicBezTo>
                  <a:pt x="11741531" y="1430167"/>
                  <a:pt x="11746293" y="1425663"/>
                  <a:pt x="11750675" y="1419065"/>
                </a:cubicBezTo>
                <a:cubicBezTo>
                  <a:pt x="11742610" y="1432439"/>
                  <a:pt x="11739245" y="1448102"/>
                  <a:pt x="11741087" y="1463601"/>
                </a:cubicBezTo>
                <a:close/>
                <a:moveTo>
                  <a:pt x="11753596" y="1414498"/>
                </a:moveTo>
                <a:cubicBezTo>
                  <a:pt x="11755692" y="1410843"/>
                  <a:pt x="11758422" y="1407563"/>
                  <a:pt x="11761597" y="1404791"/>
                </a:cubicBezTo>
                <a:cubicBezTo>
                  <a:pt x="11758549" y="1407735"/>
                  <a:pt x="11755818" y="1410945"/>
                  <a:pt x="11753342" y="1414371"/>
                </a:cubicBezTo>
                <a:close/>
                <a:moveTo>
                  <a:pt x="11774424" y="1394196"/>
                </a:moveTo>
                <a:cubicBezTo>
                  <a:pt x="11778615" y="1385708"/>
                  <a:pt x="11781092" y="1376484"/>
                  <a:pt x="11781790" y="1367044"/>
                </a:cubicBezTo>
                <a:cubicBezTo>
                  <a:pt x="11785664" y="1372880"/>
                  <a:pt x="11789791" y="1378590"/>
                  <a:pt x="11794490" y="1384109"/>
                </a:cubicBezTo>
                <a:cubicBezTo>
                  <a:pt x="11787315" y="1386590"/>
                  <a:pt x="11780520" y="1389933"/>
                  <a:pt x="11774170" y="1394070"/>
                </a:cubicBezTo>
                <a:close/>
                <a:moveTo>
                  <a:pt x="2869311" y="1076990"/>
                </a:moveTo>
                <a:cubicBezTo>
                  <a:pt x="2826893" y="1123620"/>
                  <a:pt x="2878709" y="1167394"/>
                  <a:pt x="2906205" y="1205141"/>
                </a:cubicBezTo>
                <a:cubicBezTo>
                  <a:pt x="2883662" y="1200891"/>
                  <a:pt x="2822766" y="1131867"/>
                  <a:pt x="2817305" y="1173421"/>
                </a:cubicBezTo>
                <a:cubicBezTo>
                  <a:pt x="2820670" y="1228171"/>
                  <a:pt x="2826639" y="1288440"/>
                  <a:pt x="2844737" y="1339764"/>
                </a:cubicBezTo>
                <a:lnTo>
                  <a:pt x="2904363" y="1274229"/>
                </a:lnTo>
                <a:lnTo>
                  <a:pt x="2908237" y="1276894"/>
                </a:lnTo>
                <a:cubicBezTo>
                  <a:pt x="2878900" y="1323713"/>
                  <a:pt x="2838768" y="1373134"/>
                  <a:pt x="2909253" y="1405045"/>
                </a:cubicBezTo>
                <a:cubicBezTo>
                  <a:pt x="2990596" y="1450405"/>
                  <a:pt x="3071114" y="1419573"/>
                  <a:pt x="3149918" y="1386013"/>
                </a:cubicBezTo>
                <a:cubicBezTo>
                  <a:pt x="3151569" y="1388233"/>
                  <a:pt x="3153283" y="1390454"/>
                  <a:pt x="3154998" y="1392357"/>
                </a:cubicBezTo>
                <a:lnTo>
                  <a:pt x="3129217" y="1407836"/>
                </a:lnTo>
                <a:lnTo>
                  <a:pt x="3135186" y="1415957"/>
                </a:lnTo>
                <a:cubicBezTo>
                  <a:pt x="3196082" y="1396544"/>
                  <a:pt x="3249486" y="1362222"/>
                  <a:pt x="3299079" y="1322698"/>
                </a:cubicBezTo>
                <a:cubicBezTo>
                  <a:pt x="3314129" y="1300303"/>
                  <a:pt x="3412744" y="1251771"/>
                  <a:pt x="3378835" y="1226141"/>
                </a:cubicBezTo>
                <a:cubicBezTo>
                  <a:pt x="3281045" y="1149503"/>
                  <a:pt x="3347974" y="992740"/>
                  <a:pt x="3119501" y="976182"/>
                </a:cubicBezTo>
                <a:cubicBezTo>
                  <a:pt x="3024378" y="977134"/>
                  <a:pt x="2926842" y="992360"/>
                  <a:pt x="2869057" y="1076736"/>
                </a:cubicBezTo>
                <a:close/>
                <a:moveTo>
                  <a:pt x="2691511" y="797468"/>
                </a:moveTo>
                <a:lnTo>
                  <a:pt x="2693924" y="799181"/>
                </a:lnTo>
                <a:cubicBezTo>
                  <a:pt x="2675319" y="828935"/>
                  <a:pt x="2649855" y="860338"/>
                  <a:pt x="2694623" y="880576"/>
                </a:cubicBezTo>
                <a:cubicBezTo>
                  <a:pt x="2746312" y="909378"/>
                  <a:pt x="2797429" y="889838"/>
                  <a:pt x="2847467" y="868586"/>
                </a:cubicBezTo>
                <a:cubicBezTo>
                  <a:pt x="2848547" y="870045"/>
                  <a:pt x="2849626" y="871441"/>
                  <a:pt x="2850769" y="872836"/>
                </a:cubicBezTo>
                <a:lnTo>
                  <a:pt x="2834323" y="882606"/>
                </a:lnTo>
                <a:lnTo>
                  <a:pt x="2838133" y="887808"/>
                </a:lnTo>
                <a:cubicBezTo>
                  <a:pt x="2876175" y="874568"/>
                  <a:pt x="2911469" y="854489"/>
                  <a:pt x="2942273" y="828554"/>
                </a:cubicBezTo>
                <a:cubicBezTo>
                  <a:pt x="2951798" y="814343"/>
                  <a:pt x="3014472" y="783448"/>
                  <a:pt x="2993073" y="767206"/>
                </a:cubicBezTo>
                <a:cubicBezTo>
                  <a:pt x="2930970" y="718483"/>
                  <a:pt x="2973515" y="618944"/>
                  <a:pt x="2828354" y="608603"/>
                </a:cubicBezTo>
                <a:cubicBezTo>
                  <a:pt x="2767965" y="608984"/>
                  <a:pt x="2705989" y="618690"/>
                  <a:pt x="2669286" y="672044"/>
                </a:cubicBezTo>
                <a:cubicBezTo>
                  <a:pt x="2642362" y="701672"/>
                  <a:pt x="2675255" y="729142"/>
                  <a:pt x="2692718" y="753440"/>
                </a:cubicBezTo>
                <a:cubicBezTo>
                  <a:pt x="2678430" y="750712"/>
                  <a:pt x="2639759" y="706874"/>
                  <a:pt x="2636393" y="733392"/>
                </a:cubicBezTo>
                <a:cubicBezTo>
                  <a:pt x="2638489" y="768158"/>
                  <a:pt x="2642299" y="806413"/>
                  <a:pt x="2653792" y="83902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933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Minimal">
  <p:cSld name="Blank - Minimal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700" scaled="0"/>
        </a:gra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2"/>
          <p:cNvSpPr/>
          <p:nvPr/>
        </p:nvSpPr>
        <p:spPr>
          <a:xfrm>
            <a:off x="0" y="5899297"/>
            <a:ext cx="12185651" cy="814601"/>
          </a:xfrm>
          <a:custGeom>
            <a:avLst/>
            <a:gdLst/>
            <a:ahLst/>
            <a:cxnLst/>
            <a:rect l="l" t="t" r="r" b="b"/>
            <a:pathLst>
              <a:path w="12185650" h="814602" extrusionOk="0">
                <a:moveTo>
                  <a:pt x="12185650" y="237974"/>
                </a:moveTo>
                <a:cubicBezTo>
                  <a:pt x="10111232" y="-231998"/>
                  <a:pt x="8566150" y="1108388"/>
                  <a:pt x="6149975" y="368917"/>
                </a:cubicBezTo>
                <a:cubicBezTo>
                  <a:pt x="3733800" y="-370554"/>
                  <a:pt x="2226882" y="249965"/>
                  <a:pt x="0" y="135199"/>
                </a:cubicBezTo>
                <a:lnTo>
                  <a:pt x="0" y="397275"/>
                </a:lnTo>
                <a:cubicBezTo>
                  <a:pt x="2142935" y="744109"/>
                  <a:pt x="3989896" y="-132713"/>
                  <a:pt x="6300216" y="564380"/>
                </a:cubicBezTo>
                <a:cubicBezTo>
                  <a:pt x="8610536" y="1261472"/>
                  <a:pt x="10223500" y="235690"/>
                  <a:pt x="12185650" y="655545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2"/>
          <p:cNvSpPr/>
          <p:nvPr/>
        </p:nvSpPr>
        <p:spPr>
          <a:xfrm>
            <a:off x="0" y="5679526"/>
            <a:ext cx="12185651" cy="431316"/>
          </a:xfrm>
          <a:custGeom>
            <a:avLst/>
            <a:gdLst/>
            <a:ahLst/>
            <a:cxnLst/>
            <a:rect l="l" t="t" r="r" b="b"/>
            <a:pathLst>
              <a:path w="12185650" h="431316" extrusionOk="0">
                <a:moveTo>
                  <a:pt x="12185650" y="96061"/>
                </a:moveTo>
                <a:cubicBezTo>
                  <a:pt x="10111232" y="-187395"/>
                  <a:pt x="9074150" y="697484"/>
                  <a:pt x="6657975" y="251555"/>
                </a:cubicBezTo>
                <a:cubicBezTo>
                  <a:pt x="4241800" y="-194374"/>
                  <a:pt x="2226882" y="103039"/>
                  <a:pt x="0" y="34078"/>
                </a:cubicBezTo>
                <a:lnTo>
                  <a:pt x="0" y="192110"/>
                </a:lnTo>
                <a:cubicBezTo>
                  <a:pt x="2142935" y="401466"/>
                  <a:pt x="3989896" y="-127507"/>
                  <a:pt x="6300216" y="292855"/>
                </a:cubicBezTo>
                <a:cubicBezTo>
                  <a:pt x="8610536" y="713217"/>
                  <a:pt x="10223500" y="18154"/>
                  <a:pt x="12185650" y="271349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6359" y="4973777"/>
            <a:ext cx="12185651" cy="649371"/>
          </a:xfrm>
          <a:custGeom>
            <a:avLst/>
            <a:gdLst/>
            <a:ahLst/>
            <a:cxnLst/>
            <a:rect l="l" t="t" r="r" b="b"/>
            <a:pathLst>
              <a:path w="12185650" h="649371" extrusionOk="0">
                <a:moveTo>
                  <a:pt x="0" y="238052"/>
                </a:moveTo>
                <a:cubicBezTo>
                  <a:pt x="4102100" y="-24912"/>
                  <a:pt x="4512056" y="919728"/>
                  <a:pt x="7966075" y="278844"/>
                </a:cubicBezTo>
                <a:cubicBezTo>
                  <a:pt x="10287000" y="-151795"/>
                  <a:pt x="11601450" y="464"/>
                  <a:pt x="12185650" y="178417"/>
                </a:cubicBezTo>
                <a:lnTo>
                  <a:pt x="12185650" y="531150"/>
                </a:lnTo>
                <a:cubicBezTo>
                  <a:pt x="11544300" y="355735"/>
                  <a:pt x="10394950" y="159067"/>
                  <a:pt x="7815834" y="492578"/>
                </a:cubicBezTo>
                <a:cubicBezTo>
                  <a:pt x="4108450" y="971940"/>
                  <a:pt x="2419350" y="159067"/>
                  <a:pt x="0" y="580571"/>
                </a:cubicBez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2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/>
          </a:p>
        </p:txBody>
      </p:sp>
      <p:sp>
        <p:nvSpPr>
          <p:cNvPr id="147" name="Google Shape;147;p12"/>
          <p:cNvSpPr/>
          <p:nvPr/>
        </p:nvSpPr>
        <p:spPr>
          <a:xfrm>
            <a:off x="0" y="5707726"/>
            <a:ext cx="12185651" cy="2059005"/>
          </a:xfrm>
          <a:custGeom>
            <a:avLst/>
            <a:gdLst/>
            <a:ahLst/>
            <a:cxnLst/>
            <a:rect l="l" t="t" r="r" b="b"/>
            <a:pathLst>
              <a:path w="12185650" h="2059006" extrusionOk="0">
                <a:moveTo>
                  <a:pt x="11403267" y="415878"/>
                </a:moveTo>
                <a:cubicBezTo>
                  <a:pt x="11179619" y="489089"/>
                  <a:pt x="10917619" y="451088"/>
                  <a:pt x="10704258" y="555449"/>
                </a:cubicBezTo>
                <a:cubicBezTo>
                  <a:pt x="10562145" y="612546"/>
                  <a:pt x="10266870" y="472404"/>
                  <a:pt x="10099294" y="608105"/>
                </a:cubicBezTo>
                <a:cubicBezTo>
                  <a:pt x="9868789" y="580318"/>
                  <a:pt x="9878568" y="583173"/>
                  <a:pt x="9684448" y="701173"/>
                </a:cubicBezTo>
                <a:cubicBezTo>
                  <a:pt x="8750300" y="1088355"/>
                  <a:pt x="8411210" y="1082963"/>
                  <a:pt x="8153400" y="934320"/>
                </a:cubicBezTo>
                <a:cubicBezTo>
                  <a:pt x="8022907" y="853432"/>
                  <a:pt x="7895781" y="879380"/>
                  <a:pt x="7803579" y="869737"/>
                </a:cubicBezTo>
                <a:cubicBezTo>
                  <a:pt x="7754620" y="799381"/>
                  <a:pt x="7654163" y="724774"/>
                  <a:pt x="7542403" y="765883"/>
                </a:cubicBezTo>
                <a:cubicBezTo>
                  <a:pt x="7396353" y="549803"/>
                  <a:pt x="6636766" y="962551"/>
                  <a:pt x="6350064" y="866311"/>
                </a:cubicBezTo>
                <a:cubicBezTo>
                  <a:pt x="4739259" y="380161"/>
                  <a:pt x="4614926" y="1740849"/>
                  <a:pt x="2717864" y="538003"/>
                </a:cubicBezTo>
                <a:cubicBezTo>
                  <a:pt x="2245297" y="238243"/>
                  <a:pt x="1743266" y="365125"/>
                  <a:pt x="1625600" y="192311"/>
                </a:cubicBezTo>
                <a:cubicBezTo>
                  <a:pt x="1435100" y="-73571"/>
                  <a:pt x="334645" y="360938"/>
                  <a:pt x="204597" y="273579"/>
                </a:cubicBezTo>
                <a:cubicBezTo>
                  <a:pt x="146050" y="234690"/>
                  <a:pt x="72771" y="202779"/>
                  <a:pt x="0" y="228282"/>
                </a:cubicBezTo>
                <a:lnTo>
                  <a:pt x="0" y="2059007"/>
                </a:lnTo>
                <a:lnTo>
                  <a:pt x="12185650" y="2059007"/>
                </a:lnTo>
                <a:lnTo>
                  <a:pt x="12185650" y="93787"/>
                </a:lnTo>
                <a:cubicBezTo>
                  <a:pt x="11882310" y="127728"/>
                  <a:pt x="11591544" y="196562"/>
                  <a:pt x="11403267" y="415878"/>
                </a:cubicBezTo>
                <a:close/>
                <a:moveTo>
                  <a:pt x="2154746" y="248076"/>
                </a:moveTo>
                <a:cubicBezTo>
                  <a:pt x="2214118" y="270217"/>
                  <a:pt x="2196910" y="214452"/>
                  <a:pt x="2155698" y="237608"/>
                </a:cubicBezTo>
                <a:cubicBezTo>
                  <a:pt x="2162048" y="233992"/>
                  <a:pt x="2056702" y="219908"/>
                  <a:pt x="2023682" y="243952"/>
                </a:cubicBezTo>
                <a:cubicBezTo>
                  <a:pt x="2073847" y="269963"/>
                  <a:pt x="2155571" y="249281"/>
                  <a:pt x="2154746" y="248076"/>
                </a:cubicBezTo>
                <a:close/>
                <a:moveTo>
                  <a:pt x="2242439" y="161098"/>
                </a:moveTo>
                <a:cubicBezTo>
                  <a:pt x="2301748" y="183239"/>
                  <a:pt x="2284603" y="127537"/>
                  <a:pt x="2243392" y="150630"/>
                </a:cubicBezTo>
                <a:cubicBezTo>
                  <a:pt x="2249742" y="147014"/>
                  <a:pt x="2144395" y="132993"/>
                  <a:pt x="2111375" y="156974"/>
                </a:cubicBezTo>
                <a:cubicBezTo>
                  <a:pt x="2161540" y="183239"/>
                  <a:pt x="2243265" y="162113"/>
                  <a:pt x="2242439" y="161098"/>
                </a:cubicBezTo>
                <a:close/>
                <a:moveTo>
                  <a:pt x="2320925" y="245538"/>
                </a:moveTo>
                <a:cubicBezTo>
                  <a:pt x="2371090" y="272057"/>
                  <a:pt x="2452815" y="251184"/>
                  <a:pt x="2451989" y="249916"/>
                </a:cubicBezTo>
                <a:cubicBezTo>
                  <a:pt x="2511298" y="272057"/>
                  <a:pt x="2494153" y="216355"/>
                  <a:pt x="2452942" y="239448"/>
                </a:cubicBezTo>
                <a:cubicBezTo>
                  <a:pt x="2459355" y="235832"/>
                  <a:pt x="2353945" y="221811"/>
                  <a:pt x="2320925" y="245538"/>
                </a:cubicBezTo>
                <a:close/>
                <a:moveTo>
                  <a:pt x="2013839" y="97657"/>
                </a:moveTo>
                <a:cubicBezTo>
                  <a:pt x="2073148" y="119798"/>
                  <a:pt x="2056003" y="64096"/>
                  <a:pt x="2014792" y="87189"/>
                </a:cubicBezTo>
                <a:cubicBezTo>
                  <a:pt x="2021142" y="83573"/>
                  <a:pt x="1915795" y="69552"/>
                  <a:pt x="1882775" y="93533"/>
                </a:cubicBezTo>
                <a:cubicBezTo>
                  <a:pt x="1932940" y="119798"/>
                  <a:pt x="2014664" y="98672"/>
                  <a:pt x="2013839" y="97657"/>
                </a:cubicBezTo>
                <a:close/>
                <a:moveTo>
                  <a:pt x="2477389" y="110345"/>
                </a:moveTo>
                <a:cubicBezTo>
                  <a:pt x="2536698" y="132486"/>
                  <a:pt x="2519553" y="76784"/>
                  <a:pt x="2478342" y="99877"/>
                </a:cubicBezTo>
                <a:cubicBezTo>
                  <a:pt x="2484692" y="96261"/>
                  <a:pt x="2379345" y="82240"/>
                  <a:pt x="2346325" y="106221"/>
                </a:cubicBezTo>
                <a:cubicBezTo>
                  <a:pt x="2396490" y="132486"/>
                  <a:pt x="2478215" y="111360"/>
                  <a:pt x="2477389" y="110345"/>
                </a:cubicBezTo>
                <a:close/>
                <a:moveTo>
                  <a:pt x="2350389" y="34216"/>
                </a:moveTo>
                <a:cubicBezTo>
                  <a:pt x="2409698" y="56357"/>
                  <a:pt x="2392553" y="655"/>
                  <a:pt x="2351342" y="23748"/>
                </a:cubicBezTo>
                <a:cubicBezTo>
                  <a:pt x="2357692" y="20131"/>
                  <a:pt x="2252345" y="6111"/>
                  <a:pt x="2219325" y="30092"/>
                </a:cubicBezTo>
                <a:cubicBezTo>
                  <a:pt x="2269490" y="56357"/>
                  <a:pt x="2351215" y="35231"/>
                  <a:pt x="2350389" y="34216"/>
                </a:cubicBezTo>
                <a:close/>
                <a:moveTo>
                  <a:pt x="11420602" y="237608"/>
                </a:moveTo>
                <a:cubicBezTo>
                  <a:pt x="11379327" y="214452"/>
                  <a:pt x="11362182" y="270217"/>
                  <a:pt x="11421491" y="248076"/>
                </a:cubicBezTo>
                <a:cubicBezTo>
                  <a:pt x="11420729" y="249281"/>
                  <a:pt x="11502390" y="270217"/>
                  <a:pt x="11552619" y="243635"/>
                </a:cubicBezTo>
                <a:cubicBezTo>
                  <a:pt x="11519598" y="219908"/>
                  <a:pt x="11414125" y="233992"/>
                  <a:pt x="11420602" y="237608"/>
                </a:cubicBezTo>
                <a:close/>
                <a:moveTo>
                  <a:pt x="11333797" y="161098"/>
                </a:moveTo>
                <a:cubicBezTo>
                  <a:pt x="11333035" y="162367"/>
                  <a:pt x="11414760" y="183239"/>
                  <a:pt x="11464925" y="156721"/>
                </a:cubicBezTo>
                <a:cubicBezTo>
                  <a:pt x="11431905" y="132993"/>
                  <a:pt x="11326431" y="147014"/>
                  <a:pt x="11332908" y="150377"/>
                </a:cubicBezTo>
                <a:cubicBezTo>
                  <a:pt x="11291697" y="127537"/>
                  <a:pt x="11274489" y="183239"/>
                  <a:pt x="11333797" y="161098"/>
                </a:cubicBezTo>
                <a:close/>
                <a:moveTo>
                  <a:pt x="11124247" y="249916"/>
                </a:moveTo>
                <a:cubicBezTo>
                  <a:pt x="11123485" y="251184"/>
                  <a:pt x="11205210" y="272057"/>
                  <a:pt x="11255375" y="245538"/>
                </a:cubicBezTo>
                <a:cubicBezTo>
                  <a:pt x="11222355" y="221811"/>
                  <a:pt x="11116881" y="235832"/>
                  <a:pt x="11123358" y="239194"/>
                </a:cubicBezTo>
                <a:cubicBezTo>
                  <a:pt x="11082147" y="216355"/>
                  <a:pt x="11064939" y="272057"/>
                  <a:pt x="11124247" y="249916"/>
                </a:cubicBezTo>
                <a:close/>
                <a:moveTo>
                  <a:pt x="11562397" y="97657"/>
                </a:moveTo>
                <a:cubicBezTo>
                  <a:pt x="11561635" y="98925"/>
                  <a:pt x="11643360" y="119798"/>
                  <a:pt x="11693525" y="93279"/>
                </a:cubicBezTo>
                <a:cubicBezTo>
                  <a:pt x="11660505" y="69552"/>
                  <a:pt x="11555031" y="83573"/>
                  <a:pt x="11561508" y="86935"/>
                </a:cubicBezTo>
                <a:cubicBezTo>
                  <a:pt x="11520297" y="64096"/>
                  <a:pt x="11503089" y="119798"/>
                  <a:pt x="11562397" y="97657"/>
                </a:cubicBezTo>
                <a:close/>
                <a:moveTo>
                  <a:pt x="10794047" y="370454"/>
                </a:moveTo>
                <a:cubicBezTo>
                  <a:pt x="10793285" y="371723"/>
                  <a:pt x="10875010" y="392595"/>
                  <a:pt x="10925175" y="366077"/>
                </a:cubicBezTo>
                <a:cubicBezTo>
                  <a:pt x="10892155" y="342350"/>
                  <a:pt x="10786681" y="356370"/>
                  <a:pt x="10793158" y="359733"/>
                </a:cubicBezTo>
                <a:cubicBezTo>
                  <a:pt x="10751947" y="336894"/>
                  <a:pt x="10734739" y="392595"/>
                  <a:pt x="10794047" y="370454"/>
                </a:cubicBezTo>
                <a:close/>
                <a:moveTo>
                  <a:pt x="11111547" y="72280"/>
                </a:moveTo>
                <a:cubicBezTo>
                  <a:pt x="11110785" y="73549"/>
                  <a:pt x="11192510" y="94421"/>
                  <a:pt x="11242675" y="67903"/>
                </a:cubicBezTo>
                <a:cubicBezTo>
                  <a:pt x="11209655" y="44176"/>
                  <a:pt x="11104181" y="58196"/>
                  <a:pt x="11110658" y="61559"/>
                </a:cubicBezTo>
                <a:cubicBezTo>
                  <a:pt x="11069447" y="38720"/>
                  <a:pt x="11052239" y="94421"/>
                  <a:pt x="11111547" y="72280"/>
                </a:cubicBezTo>
                <a:close/>
                <a:moveTo>
                  <a:pt x="4381500" y="898476"/>
                </a:moveTo>
                <a:cubicBezTo>
                  <a:pt x="4440365" y="935525"/>
                  <a:pt x="4423283" y="842394"/>
                  <a:pt x="4382389" y="881029"/>
                </a:cubicBezTo>
                <a:cubicBezTo>
                  <a:pt x="4388739" y="874685"/>
                  <a:pt x="4284218" y="851466"/>
                  <a:pt x="4251452" y="891180"/>
                </a:cubicBezTo>
                <a:cubicBezTo>
                  <a:pt x="4301236" y="935525"/>
                  <a:pt x="4382262" y="900569"/>
                  <a:pt x="4381500" y="898476"/>
                </a:cubicBezTo>
                <a:close/>
                <a:moveTo>
                  <a:pt x="4547362" y="769817"/>
                </a:moveTo>
                <a:cubicBezTo>
                  <a:pt x="4606227" y="806803"/>
                  <a:pt x="4589145" y="713671"/>
                  <a:pt x="4548251" y="752307"/>
                </a:cubicBezTo>
                <a:cubicBezTo>
                  <a:pt x="4554601" y="746280"/>
                  <a:pt x="4450080" y="722807"/>
                  <a:pt x="4417314" y="762458"/>
                </a:cubicBezTo>
                <a:cubicBezTo>
                  <a:pt x="4467098" y="806803"/>
                  <a:pt x="4548124" y="771847"/>
                  <a:pt x="4547362" y="769817"/>
                </a:cubicBezTo>
                <a:close/>
                <a:moveTo>
                  <a:pt x="7537768" y="607280"/>
                </a:moveTo>
                <a:cubicBezTo>
                  <a:pt x="7596632" y="644267"/>
                  <a:pt x="7579614" y="551198"/>
                  <a:pt x="7538720" y="589770"/>
                </a:cubicBezTo>
                <a:cubicBezTo>
                  <a:pt x="7545070" y="583744"/>
                  <a:pt x="7440486" y="560270"/>
                  <a:pt x="7407719" y="599921"/>
                </a:cubicBezTo>
                <a:cubicBezTo>
                  <a:pt x="7457504" y="644267"/>
                  <a:pt x="7538594" y="609310"/>
                  <a:pt x="7537768" y="607280"/>
                </a:cubicBezTo>
                <a:close/>
                <a:moveTo>
                  <a:pt x="7372668" y="493086"/>
                </a:moveTo>
                <a:cubicBezTo>
                  <a:pt x="7431532" y="530072"/>
                  <a:pt x="7414514" y="437004"/>
                  <a:pt x="7373620" y="475576"/>
                </a:cubicBezTo>
                <a:cubicBezTo>
                  <a:pt x="7379970" y="469550"/>
                  <a:pt x="7275386" y="446076"/>
                  <a:pt x="7242619" y="485727"/>
                </a:cubicBezTo>
                <a:cubicBezTo>
                  <a:pt x="7292404" y="530072"/>
                  <a:pt x="7373494" y="495116"/>
                  <a:pt x="7372668" y="493086"/>
                </a:cubicBezTo>
                <a:close/>
                <a:moveTo>
                  <a:pt x="267018" y="144159"/>
                </a:moveTo>
                <a:cubicBezTo>
                  <a:pt x="266700" y="146189"/>
                  <a:pt x="347536" y="181145"/>
                  <a:pt x="397320" y="136737"/>
                </a:cubicBezTo>
                <a:cubicBezTo>
                  <a:pt x="364617" y="97086"/>
                  <a:pt x="259969" y="120559"/>
                  <a:pt x="266383" y="126586"/>
                </a:cubicBezTo>
                <a:cubicBezTo>
                  <a:pt x="225488" y="88077"/>
                  <a:pt x="208471" y="181145"/>
                  <a:pt x="267272" y="144159"/>
                </a:cubicBezTo>
                <a:close/>
                <a:moveTo>
                  <a:pt x="432118" y="29965"/>
                </a:moveTo>
                <a:cubicBezTo>
                  <a:pt x="431800" y="31995"/>
                  <a:pt x="512636" y="66951"/>
                  <a:pt x="562420" y="22542"/>
                </a:cubicBezTo>
                <a:cubicBezTo>
                  <a:pt x="529717" y="-17109"/>
                  <a:pt x="425069" y="6365"/>
                  <a:pt x="431482" y="12392"/>
                </a:cubicBezTo>
                <a:cubicBezTo>
                  <a:pt x="390589" y="-26117"/>
                  <a:pt x="373571" y="66951"/>
                  <a:pt x="432371" y="29965"/>
                </a:cubicBezTo>
                <a:close/>
                <a:moveTo>
                  <a:pt x="6858318" y="708786"/>
                </a:moveTo>
                <a:cubicBezTo>
                  <a:pt x="6917182" y="745773"/>
                  <a:pt x="6900164" y="652704"/>
                  <a:pt x="6859270" y="691276"/>
                </a:cubicBezTo>
                <a:cubicBezTo>
                  <a:pt x="6865620" y="685250"/>
                  <a:pt x="6761036" y="661776"/>
                  <a:pt x="6728269" y="701427"/>
                </a:cubicBezTo>
                <a:cubicBezTo>
                  <a:pt x="6778054" y="745773"/>
                  <a:pt x="6859144" y="710816"/>
                  <a:pt x="6858318" y="708786"/>
                </a:cubicBezTo>
                <a:close/>
                <a:moveTo>
                  <a:pt x="8778875" y="791260"/>
                </a:moveTo>
                <a:cubicBezTo>
                  <a:pt x="8778049" y="793354"/>
                  <a:pt x="8859139" y="828246"/>
                  <a:pt x="8908923" y="783901"/>
                </a:cubicBezTo>
                <a:cubicBezTo>
                  <a:pt x="8876157" y="744250"/>
                  <a:pt x="8771572" y="767723"/>
                  <a:pt x="8777922" y="773814"/>
                </a:cubicBezTo>
                <a:cubicBezTo>
                  <a:pt x="8737029" y="735432"/>
                  <a:pt x="8720010" y="828246"/>
                  <a:pt x="8778875" y="791514"/>
                </a:cubicBezTo>
                <a:close/>
                <a:moveTo>
                  <a:pt x="8861425" y="702442"/>
                </a:moveTo>
                <a:cubicBezTo>
                  <a:pt x="8860599" y="704536"/>
                  <a:pt x="8941689" y="739429"/>
                  <a:pt x="8991473" y="695083"/>
                </a:cubicBezTo>
                <a:cubicBezTo>
                  <a:pt x="8958707" y="655432"/>
                  <a:pt x="8854122" y="678906"/>
                  <a:pt x="8860472" y="684996"/>
                </a:cubicBezTo>
                <a:cubicBezTo>
                  <a:pt x="8819579" y="646614"/>
                  <a:pt x="8802560" y="739429"/>
                  <a:pt x="8861425" y="702696"/>
                </a:cubicBezTo>
                <a:close/>
                <a:moveTo>
                  <a:pt x="5501069" y="637098"/>
                </a:moveTo>
                <a:cubicBezTo>
                  <a:pt x="5500561" y="640587"/>
                  <a:pt x="5558663" y="699461"/>
                  <a:pt x="5594350" y="624410"/>
                </a:cubicBezTo>
                <a:cubicBezTo>
                  <a:pt x="5570855" y="557543"/>
                  <a:pt x="5495862" y="597130"/>
                  <a:pt x="5500434" y="607280"/>
                </a:cubicBezTo>
                <a:cubicBezTo>
                  <a:pt x="5471097" y="542761"/>
                  <a:pt x="5458905" y="699461"/>
                  <a:pt x="5501069" y="637098"/>
                </a:cubicBezTo>
                <a:close/>
                <a:moveTo>
                  <a:pt x="5608130" y="542761"/>
                </a:moveTo>
                <a:cubicBezTo>
                  <a:pt x="5607749" y="545108"/>
                  <a:pt x="5646674" y="584505"/>
                  <a:pt x="5670550" y="534450"/>
                </a:cubicBezTo>
                <a:cubicBezTo>
                  <a:pt x="5654866" y="490041"/>
                  <a:pt x="5604637" y="516242"/>
                  <a:pt x="5607685" y="523030"/>
                </a:cubicBezTo>
                <a:cubicBezTo>
                  <a:pt x="5588000" y="479319"/>
                  <a:pt x="5579936" y="584442"/>
                  <a:pt x="5608130" y="542761"/>
                </a:cubicBezTo>
                <a:close/>
                <a:moveTo>
                  <a:pt x="5727256" y="681317"/>
                </a:moveTo>
                <a:cubicBezTo>
                  <a:pt x="5726875" y="683664"/>
                  <a:pt x="5765737" y="723061"/>
                  <a:pt x="5789613" y="673006"/>
                </a:cubicBezTo>
                <a:cubicBezTo>
                  <a:pt x="5773928" y="628597"/>
                  <a:pt x="5723763" y="654798"/>
                  <a:pt x="5726811" y="661586"/>
                </a:cubicBezTo>
                <a:cubicBezTo>
                  <a:pt x="5707190" y="617938"/>
                  <a:pt x="5698998" y="722997"/>
                  <a:pt x="5727256" y="681253"/>
                </a:cubicBezTo>
                <a:close/>
              </a:path>
            </a:pathLst>
          </a:custGeom>
          <a:solidFill>
            <a:srgbClr val="00285F">
              <a:alpha val="17320"/>
            </a:srgbClr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514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13"/>
          <p:cNvGrpSpPr/>
          <p:nvPr/>
        </p:nvGrpSpPr>
        <p:grpSpPr>
          <a:xfrm>
            <a:off x="-1073466" y="5587168"/>
            <a:ext cx="14397423" cy="1694525"/>
            <a:chOff x="-805100" y="4190376"/>
            <a:chExt cx="10798067" cy="1270894"/>
          </a:xfrm>
        </p:grpSpPr>
        <p:sp>
          <p:nvSpPr>
            <p:cNvPr id="1094" name="Google Shape;1094;p13"/>
            <p:cNvSpPr/>
            <p:nvPr/>
          </p:nvSpPr>
          <p:spPr>
            <a:xfrm>
              <a:off x="-805100" y="4190376"/>
              <a:ext cx="10798067" cy="1167496"/>
            </a:xfrm>
            <a:custGeom>
              <a:avLst/>
              <a:gdLst/>
              <a:ahLst/>
              <a:cxnLst/>
              <a:rect l="l" t="t" r="r" b="b"/>
              <a:pathLst>
                <a:path w="494417" h="125740" extrusionOk="0">
                  <a:moveTo>
                    <a:pt x="33001" y="20655"/>
                  </a:moveTo>
                  <a:cubicBezTo>
                    <a:pt x="66402" y="9027"/>
                    <a:pt x="160636" y="47024"/>
                    <a:pt x="231883" y="43849"/>
                  </a:cubicBezTo>
                  <a:cubicBezTo>
                    <a:pt x="303130" y="40674"/>
                    <a:pt x="418954" y="-9515"/>
                    <a:pt x="460483" y="1605"/>
                  </a:cubicBezTo>
                  <a:cubicBezTo>
                    <a:pt x="502012" y="12725"/>
                    <a:pt x="500996" y="90124"/>
                    <a:pt x="481057" y="110571"/>
                  </a:cubicBezTo>
                  <a:cubicBezTo>
                    <a:pt x="461118" y="131018"/>
                    <a:pt x="415779" y="123779"/>
                    <a:pt x="340849" y="124287"/>
                  </a:cubicBezTo>
                  <a:cubicBezTo>
                    <a:pt x="265919" y="124795"/>
                    <a:pt x="82785" y="130891"/>
                    <a:pt x="31477" y="113619"/>
                  </a:cubicBezTo>
                  <a:cubicBezTo>
                    <a:pt x="-19831" y="96347"/>
                    <a:pt x="-400" y="32283"/>
                    <a:pt x="33001" y="20655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095" name="Google Shape;1095;p13"/>
            <p:cNvGrpSpPr/>
            <p:nvPr/>
          </p:nvGrpSpPr>
          <p:grpSpPr>
            <a:xfrm>
              <a:off x="5333937" y="4492472"/>
              <a:ext cx="1873346" cy="838441"/>
              <a:chOff x="7380525" y="3989013"/>
              <a:chExt cx="903950" cy="404575"/>
            </a:xfrm>
          </p:grpSpPr>
          <p:sp>
            <p:nvSpPr>
              <p:cNvPr id="1096" name="Google Shape;1096;p1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1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1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4" name="Google Shape;1104;p13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5" name="Google Shape;1105;p13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7" name="Google Shape;1107;p13"/>
            <p:cNvGrpSpPr/>
            <p:nvPr/>
          </p:nvGrpSpPr>
          <p:grpSpPr>
            <a:xfrm>
              <a:off x="3069934" y="4589652"/>
              <a:ext cx="2363483" cy="871618"/>
              <a:chOff x="7237501" y="4038336"/>
              <a:chExt cx="1140457" cy="420584"/>
            </a:xfrm>
          </p:grpSpPr>
          <p:sp>
            <p:nvSpPr>
              <p:cNvPr id="1108" name="Google Shape;1108;p1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7237501" y="4367343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8089947" y="4367270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8313833" y="4038336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7916475" y="4132112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19" name="Google Shape;1119;p13"/>
            <p:cNvGrpSpPr/>
            <p:nvPr/>
          </p:nvGrpSpPr>
          <p:grpSpPr>
            <a:xfrm>
              <a:off x="1039246" y="4497507"/>
              <a:ext cx="2365720" cy="828369"/>
              <a:chOff x="7207059" y="3993873"/>
              <a:chExt cx="1141537" cy="399715"/>
            </a:xfrm>
          </p:grpSpPr>
          <p:sp>
            <p:nvSpPr>
              <p:cNvPr id="1120" name="Google Shape;1120;p13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5" name="Google Shape;1125;p13"/>
              <p:cNvSpPr/>
              <p:nvPr/>
            </p:nvSpPr>
            <p:spPr>
              <a:xfrm>
                <a:off x="7207059" y="4114882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6" name="Google Shape;1126;p13"/>
              <p:cNvSpPr/>
              <p:nvPr/>
            </p:nvSpPr>
            <p:spPr>
              <a:xfrm rot="5400000">
                <a:off x="7567063" y="4070826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7" name="Google Shape;1127;p1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8" name="Google Shape;1128;p13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9" name="Google Shape;1129;p13"/>
              <p:cNvSpPr/>
              <p:nvPr/>
            </p:nvSpPr>
            <p:spPr>
              <a:xfrm>
                <a:off x="7407910" y="399387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0" name="Google Shape;1130;p1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31" name="Google Shape;1131;p13"/>
            <p:cNvGrpSpPr/>
            <p:nvPr/>
          </p:nvGrpSpPr>
          <p:grpSpPr>
            <a:xfrm>
              <a:off x="7128734" y="4302170"/>
              <a:ext cx="2015624" cy="1012569"/>
              <a:chOff x="7128734" y="4302170"/>
              <a:chExt cx="2015624" cy="1012569"/>
            </a:xfrm>
          </p:grpSpPr>
          <p:grpSp>
            <p:nvGrpSpPr>
              <p:cNvPr id="1132" name="Google Shape;1132;p13"/>
              <p:cNvGrpSpPr/>
              <p:nvPr/>
            </p:nvGrpSpPr>
            <p:grpSpPr>
              <a:xfrm>
                <a:off x="7271012" y="4302170"/>
                <a:ext cx="1873346" cy="1012569"/>
                <a:chOff x="7380525" y="3951500"/>
                <a:chExt cx="903950" cy="488597"/>
              </a:xfrm>
            </p:grpSpPr>
            <p:sp>
              <p:nvSpPr>
                <p:cNvPr id="1133" name="Google Shape;1133;p13"/>
                <p:cNvSpPr/>
                <p:nvPr/>
              </p:nvSpPr>
              <p:spPr>
                <a:xfrm>
                  <a:off x="7648825" y="4066888"/>
                  <a:ext cx="257175" cy="2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8677" extrusionOk="0">
                      <a:moveTo>
                        <a:pt x="3972" y="0"/>
                      </a:moveTo>
                      <a:cubicBezTo>
                        <a:pt x="2147" y="0"/>
                        <a:pt x="530" y="745"/>
                        <a:pt x="170" y="2572"/>
                      </a:cubicBezTo>
                      <a:cubicBezTo>
                        <a:pt x="1" y="3446"/>
                        <a:pt x="259" y="4347"/>
                        <a:pt x="589" y="5177"/>
                      </a:cubicBezTo>
                      <a:cubicBezTo>
                        <a:pt x="1250" y="6810"/>
                        <a:pt x="2499" y="8514"/>
                        <a:pt x="4363" y="8665"/>
                      </a:cubicBezTo>
                      <a:cubicBezTo>
                        <a:pt x="4455" y="8673"/>
                        <a:pt x="4547" y="8677"/>
                        <a:pt x="4639" y="8677"/>
                      </a:cubicBezTo>
                      <a:cubicBezTo>
                        <a:pt x="5697" y="8677"/>
                        <a:pt x="6700" y="8176"/>
                        <a:pt x="7628" y="7675"/>
                      </a:cubicBezTo>
                      <a:cubicBezTo>
                        <a:pt x="8627" y="7131"/>
                        <a:pt x="9680" y="6489"/>
                        <a:pt x="10046" y="5463"/>
                      </a:cubicBezTo>
                      <a:cubicBezTo>
                        <a:pt x="10287" y="4785"/>
                        <a:pt x="10180" y="4044"/>
                        <a:pt x="9974" y="3357"/>
                      </a:cubicBezTo>
                      <a:cubicBezTo>
                        <a:pt x="9401" y="1414"/>
                        <a:pt x="6488" y="0"/>
                        <a:pt x="397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4" name="Google Shape;1134;p13"/>
                <p:cNvSpPr/>
                <p:nvPr/>
              </p:nvSpPr>
              <p:spPr>
                <a:xfrm>
                  <a:off x="8150200" y="4274846"/>
                  <a:ext cx="134275" cy="1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4527" extrusionOk="0">
                      <a:moveTo>
                        <a:pt x="2073" y="0"/>
                      </a:moveTo>
                      <a:cubicBezTo>
                        <a:pt x="1118" y="0"/>
                        <a:pt x="274" y="390"/>
                        <a:pt x="89" y="1344"/>
                      </a:cubicBezTo>
                      <a:cubicBezTo>
                        <a:pt x="0" y="1799"/>
                        <a:pt x="134" y="2272"/>
                        <a:pt x="303" y="2700"/>
                      </a:cubicBezTo>
                      <a:cubicBezTo>
                        <a:pt x="651" y="3557"/>
                        <a:pt x="1303" y="4449"/>
                        <a:pt x="2275" y="4520"/>
                      </a:cubicBezTo>
                      <a:cubicBezTo>
                        <a:pt x="2325" y="4525"/>
                        <a:pt x="2375" y="4527"/>
                        <a:pt x="2424" y="4527"/>
                      </a:cubicBezTo>
                      <a:cubicBezTo>
                        <a:pt x="2975" y="4527"/>
                        <a:pt x="3496" y="4265"/>
                        <a:pt x="3979" y="4003"/>
                      </a:cubicBezTo>
                      <a:cubicBezTo>
                        <a:pt x="4496" y="3726"/>
                        <a:pt x="5049" y="3387"/>
                        <a:pt x="5246" y="2852"/>
                      </a:cubicBezTo>
                      <a:cubicBezTo>
                        <a:pt x="5371" y="2495"/>
                        <a:pt x="5308" y="2112"/>
                        <a:pt x="5201" y="1746"/>
                      </a:cubicBezTo>
                      <a:cubicBezTo>
                        <a:pt x="4902" y="734"/>
                        <a:pt x="3384" y="0"/>
                        <a:pt x="2073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5" name="Google Shape;1135;p13"/>
                <p:cNvSpPr/>
                <p:nvPr/>
              </p:nvSpPr>
              <p:spPr>
                <a:xfrm>
                  <a:off x="7961077" y="4053967"/>
                  <a:ext cx="322747" cy="1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" h="6330" extrusionOk="0">
                      <a:moveTo>
                        <a:pt x="2202" y="0"/>
                      </a:moveTo>
                      <a:cubicBezTo>
                        <a:pt x="1431" y="0"/>
                        <a:pt x="717" y="341"/>
                        <a:pt x="340" y="1109"/>
                      </a:cubicBezTo>
                      <a:cubicBezTo>
                        <a:pt x="1" y="1814"/>
                        <a:pt x="63" y="2634"/>
                        <a:pt x="232" y="3384"/>
                      </a:cubicBezTo>
                      <a:cubicBezTo>
                        <a:pt x="447" y="4392"/>
                        <a:pt x="893" y="5445"/>
                        <a:pt x="1847" y="5944"/>
                      </a:cubicBezTo>
                      <a:cubicBezTo>
                        <a:pt x="2436" y="6256"/>
                        <a:pt x="3141" y="6310"/>
                        <a:pt x="3819" y="6328"/>
                      </a:cubicBezTo>
                      <a:cubicBezTo>
                        <a:pt x="3905" y="6329"/>
                        <a:pt x="3991" y="6330"/>
                        <a:pt x="4078" y="6330"/>
                      </a:cubicBezTo>
                      <a:cubicBezTo>
                        <a:pt x="6169" y="6330"/>
                        <a:pt x="8360" y="5906"/>
                        <a:pt x="9876" y="4561"/>
                      </a:cubicBezTo>
                      <a:cubicBezTo>
                        <a:pt x="10447" y="4053"/>
                        <a:pt x="10911" y="3375"/>
                        <a:pt x="10902" y="2634"/>
                      </a:cubicBezTo>
                      <a:cubicBezTo>
                        <a:pt x="10884" y="1823"/>
                        <a:pt x="10242" y="1082"/>
                        <a:pt x="9448" y="734"/>
                      </a:cubicBezTo>
                      <a:cubicBezTo>
                        <a:pt x="8934" y="503"/>
                        <a:pt x="8367" y="414"/>
                        <a:pt x="7796" y="414"/>
                      </a:cubicBezTo>
                      <a:cubicBezTo>
                        <a:pt x="7486" y="414"/>
                        <a:pt x="7174" y="441"/>
                        <a:pt x="6870" y="484"/>
                      </a:cubicBezTo>
                      <a:cubicBezTo>
                        <a:pt x="6346" y="559"/>
                        <a:pt x="5912" y="597"/>
                        <a:pt x="5512" y="597"/>
                      </a:cubicBezTo>
                      <a:cubicBezTo>
                        <a:pt x="4711" y="597"/>
                        <a:pt x="4045" y="446"/>
                        <a:pt x="3069" y="137"/>
                      </a:cubicBezTo>
                      <a:cubicBezTo>
                        <a:pt x="2782" y="47"/>
                        <a:pt x="2488" y="0"/>
                        <a:pt x="220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6" name="Google Shape;1136;p13"/>
                <p:cNvSpPr/>
                <p:nvPr/>
              </p:nvSpPr>
              <p:spPr>
                <a:xfrm>
                  <a:off x="7380525" y="4070463"/>
                  <a:ext cx="240900" cy="2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6" h="9161" extrusionOk="0">
                      <a:moveTo>
                        <a:pt x="5069" y="1"/>
                      </a:moveTo>
                      <a:cubicBezTo>
                        <a:pt x="4766" y="1"/>
                        <a:pt x="4465" y="45"/>
                        <a:pt x="4176" y="145"/>
                      </a:cubicBezTo>
                      <a:cubicBezTo>
                        <a:pt x="3542" y="360"/>
                        <a:pt x="3052" y="823"/>
                        <a:pt x="2606" y="1296"/>
                      </a:cubicBezTo>
                      <a:cubicBezTo>
                        <a:pt x="1169" y="2822"/>
                        <a:pt x="1" y="4731"/>
                        <a:pt x="125" y="6756"/>
                      </a:cubicBezTo>
                      <a:cubicBezTo>
                        <a:pt x="179" y="7496"/>
                        <a:pt x="429" y="8264"/>
                        <a:pt x="1035" y="8736"/>
                      </a:cubicBezTo>
                      <a:cubicBezTo>
                        <a:pt x="1417" y="9028"/>
                        <a:pt x="1907" y="9161"/>
                        <a:pt x="2403" y="9161"/>
                      </a:cubicBezTo>
                      <a:cubicBezTo>
                        <a:pt x="2788" y="9161"/>
                        <a:pt x="3178" y="9081"/>
                        <a:pt x="3524" y="8933"/>
                      </a:cubicBezTo>
                      <a:cubicBezTo>
                        <a:pt x="4327" y="8594"/>
                        <a:pt x="4943" y="7951"/>
                        <a:pt x="5398" y="7247"/>
                      </a:cubicBezTo>
                      <a:cubicBezTo>
                        <a:pt x="6227" y="5989"/>
                        <a:pt x="6816" y="5507"/>
                        <a:pt x="8137" y="4758"/>
                      </a:cubicBezTo>
                      <a:cubicBezTo>
                        <a:pt x="9091" y="4222"/>
                        <a:pt x="9635" y="3241"/>
                        <a:pt x="9109" y="2188"/>
                      </a:cubicBezTo>
                      <a:cubicBezTo>
                        <a:pt x="8752" y="1493"/>
                        <a:pt x="8047" y="1011"/>
                        <a:pt x="7316" y="636"/>
                      </a:cubicBezTo>
                      <a:cubicBezTo>
                        <a:pt x="6631" y="284"/>
                        <a:pt x="5840" y="1"/>
                        <a:pt x="5069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7" name="Google Shape;1137;p13"/>
                <p:cNvSpPr/>
                <p:nvPr/>
              </p:nvSpPr>
              <p:spPr>
                <a:xfrm>
                  <a:off x="7552475" y="4274848"/>
                  <a:ext cx="15995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8" h="6610" extrusionOk="0">
                      <a:moveTo>
                        <a:pt x="2738" y="0"/>
                      </a:moveTo>
                      <a:cubicBezTo>
                        <a:pt x="2652" y="0"/>
                        <a:pt x="2563" y="7"/>
                        <a:pt x="2472" y="22"/>
                      </a:cubicBezTo>
                      <a:cubicBezTo>
                        <a:pt x="1901" y="111"/>
                        <a:pt x="1419" y="477"/>
                        <a:pt x="1009" y="860"/>
                      </a:cubicBezTo>
                      <a:cubicBezTo>
                        <a:pt x="474" y="1378"/>
                        <a:pt x="1" y="2038"/>
                        <a:pt x="63" y="2751"/>
                      </a:cubicBezTo>
                      <a:cubicBezTo>
                        <a:pt x="108" y="3197"/>
                        <a:pt x="349" y="3599"/>
                        <a:pt x="607" y="3965"/>
                      </a:cubicBezTo>
                      <a:cubicBezTo>
                        <a:pt x="1446" y="5151"/>
                        <a:pt x="2606" y="6248"/>
                        <a:pt x="4095" y="6543"/>
                      </a:cubicBezTo>
                      <a:cubicBezTo>
                        <a:pt x="4293" y="6585"/>
                        <a:pt x="4499" y="6609"/>
                        <a:pt x="4702" y="6609"/>
                      </a:cubicBezTo>
                      <a:cubicBezTo>
                        <a:pt x="5059" y="6609"/>
                        <a:pt x="5408" y="6534"/>
                        <a:pt x="5692" y="6347"/>
                      </a:cubicBezTo>
                      <a:cubicBezTo>
                        <a:pt x="6201" y="6008"/>
                        <a:pt x="6397" y="5374"/>
                        <a:pt x="6308" y="4803"/>
                      </a:cubicBezTo>
                      <a:cubicBezTo>
                        <a:pt x="6210" y="4241"/>
                        <a:pt x="5862" y="3733"/>
                        <a:pt x="5434" y="3313"/>
                      </a:cubicBezTo>
                      <a:cubicBezTo>
                        <a:pt x="4675" y="2546"/>
                        <a:pt x="4443" y="2091"/>
                        <a:pt x="4149" y="1110"/>
                      </a:cubicBezTo>
                      <a:cubicBezTo>
                        <a:pt x="3958" y="480"/>
                        <a:pt x="345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8" name="Google Shape;1138;p13"/>
                <p:cNvSpPr/>
                <p:nvPr/>
              </p:nvSpPr>
              <p:spPr>
                <a:xfrm>
                  <a:off x="7933186" y="3956985"/>
                  <a:ext cx="173975" cy="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9" h="3660" extrusionOk="0">
                      <a:moveTo>
                        <a:pt x="5445" y="0"/>
                      </a:moveTo>
                      <a:cubicBezTo>
                        <a:pt x="5293" y="0"/>
                        <a:pt x="5140" y="10"/>
                        <a:pt x="4987" y="22"/>
                      </a:cubicBezTo>
                      <a:cubicBezTo>
                        <a:pt x="4006" y="93"/>
                        <a:pt x="3078" y="272"/>
                        <a:pt x="2141" y="521"/>
                      </a:cubicBezTo>
                      <a:cubicBezTo>
                        <a:pt x="1374" y="718"/>
                        <a:pt x="286" y="771"/>
                        <a:pt x="63" y="1654"/>
                      </a:cubicBezTo>
                      <a:cubicBezTo>
                        <a:pt x="0" y="1886"/>
                        <a:pt x="27" y="2118"/>
                        <a:pt x="89" y="2350"/>
                      </a:cubicBezTo>
                      <a:cubicBezTo>
                        <a:pt x="259" y="2975"/>
                        <a:pt x="767" y="3599"/>
                        <a:pt x="1463" y="3653"/>
                      </a:cubicBezTo>
                      <a:cubicBezTo>
                        <a:pt x="1507" y="3658"/>
                        <a:pt x="1552" y="3660"/>
                        <a:pt x="1597" y="3660"/>
                      </a:cubicBezTo>
                      <a:cubicBezTo>
                        <a:pt x="1795" y="3660"/>
                        <a:pt x="1998" y="3616"/>
                        <a:pt x="2195" y="3572"/>
                      </a:cubicBezTo>
                      <a:cubicBezTo>
                        <a:pt x="3631" y="3260"/>
                        <a:pt x="5139" y="2921"/>
                        <a:pt x="6218" y="1984"/>
                      </a:cubicBezTo>
                      <a:cubicBezTo>
                        <a:pt x="6611" y="1645"/>
                        <a:pt x="6959" y="1146"/>
                        <a:pt x="6780" y="673"/>
                      </a:cubicBezTo>
                      <a:cubicBezTo>
                        <a:pt x="6673" y="370"/>
                        <a:pt x="6352" y="156"/>
                        <a:pt x="6022" y="66"/>
                      </a:cubicBezTo>
                      <a:cubicBezTo>
                        <a:pt x="5832" y="16"/>
                        <a:pt x="5639" y="0"/>
                        <a:pt x="5445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39" name="Google Shape;1139;p13"/>
                <p:cNvSpPr/>
                <p:nvPr/>
              </p:nvSpPr>
              <p:spPr>
                <a:xfrm>
                  <a:off x="7601106" y="3951508"/>
                  <a:ext cx="173775" cy="9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3666" extrusionOk="0">
                      <a:moveTo>
                        <a:pt x="5442" y="1"/>
                      </a:moveTo>
                      <a:cubicBezTo>
                        <a:pt x="5289" y="1"/>
                        <a:pt x="5137" y="11"/>
                        <a:pt x="4988" y="22"/>
                      </a:cubicBezTo>
                      <a:cubicBezTo>
                        <a:pt x="4007" y="103"/>
                        <a:pt x="3079" y="272"/>
                        <a:pt x="2133" y="522"/>
                      </a:cubicBezTo>
                      <a:cubicBezTo>
                        <a:pt x="1375" y="727"/>
                        <a:pt x="286" y="781"/>
                        <a:pt x="55" y="1664"/>
                      </a:cubicBezTo>
                      <a:cubicBezTo>
                        <a:pt x="1" y="1887"/>
                        <a:pt x="28" y="2128"/>
                        <a:pt x="90" y="2351"/>
                      </a:cubicBezTo>
                      <a:cubicBezTo>
                        <a:pt x="260" y="2984"/>
                        <a:pt x="759" y="3600"/>
                        <a:pt x="1455" y="3662"/>
                      </a:cubicBezTo>
                      <a:cubicBezTo>
                        <a:pt x="1489" y="3665"/>
                        <a:pt x="1522" y="3666"/>
                        <a:pt x="1555" y="3666"/>
                      </a:cubicBezTo>
                      <a:cubicBezTo>
                        <a:pt x="1769" y="3666"/>
                        <a:pt x="1978" y="3619"/>
                        <a:pt x="2187" y="3573"/>
                      </a:cubicBezTo>
                      <a:cubicBezTo>
                        <a:pt x="3623" y="3261"/>
                        <a:pt x="5131" y="2922"/>
                        <a:pt x="6219" y="1985"/>
                      </a:cubicBezTo>
                      <a:cubicBezTo>
                        <a:pt x="6611" y="1646"/>
                        <a:pt x="6950" y="1146"/>
                        <a:pt x="6781" y="674"/>
                      </a:cubicBezTo>
                      <a:cubicBezTo>
                        <a:pt x="6665" y="370"/>
                        <a:pt x="6353" y="156"/>
                        <a:pt x="6023" y="67"/>
                      </a:cubicBezTo>
                      <a:cubicBezTo>
                        <a:pt x="5833" y="17"/>
                        <a:pt x="5637" y="1"/>
                        <a:pt x="5442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0" name="Google Shape;1140;p13"/>
                <p:cNvSpPr/>
                <p:nvPr/>
              </p:nvSpPr>
              <p:spPr>
                <a:xfrm>
                  <a:off x="7798195" y="4280729"/>
                  <a:ext cx="3227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6139" extrusionOk="0">
                      <a:moveTo>
                        <a:pt x="7060" y="0"/>
                      </a:moveTo>
                      <a:cubicBezTo>
                        <a:pt x="6705" y="0"/>
                        <a:pt x="6385" y="29"/>
                        <a:pt x="6120" y="89"/>
                      </a:cubicBezTo>
                      <a:cubicBezTo>
                        <a:pt x="4550" y="437"/>
                        <a:pt x="1" y="2810"/>
                        <a:pt x="429" y="4692"/>
                      </a:cubicBezTo>
                      <a:cubicBezTo>
                        <a:pt x="634" y="5629"/>
                        <a:pt x="1865" y="5986"/>
                        <a:pt x="2891" y="6066"/>
                      </a:cubicBezTo>
                      <a:cubicBezTo>
                        <a:pt x="3434" y="6115"/>
                        <a:pt x="3980" y="6139"/>
                        <a:pt x="4525" y="6139"/>
                      </a:cubicBezTo>
                      <a:cubicBezTo>
                        <a:pt x="6487" y="6139"/>
                        <a:pt x="8446" y="5828"/>
                        <a:pt x="10295" y="5227"/>
                      </a:cubicBezTo>
                      <a:cubicBezTo>
                        <a:pt x="10947" y="5013"/>
                        <a:pt x="11607" y="4764"/>
                        <a:pt x="12098" y="4309"/>
                      </a:cubicBezTo>
                      <a:cubicBezTo>
                        <a:pt x="12597" y="3863"/>
                        <a:pt x="12909" y="3193"/>
                        <a:pt x="12731" y="2569"/>
                      </a:cubicBezTo>
                      <a:cubicBezTo>
                        <a:pt x="12275" y="952"/>
                        <a:pt x="9093" y="0"/>
                        <a:pt x="7060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1" name="Google Shape;1141;p13"/>
                <p:cNvSpPr/>
                <p:nvPr/>
              </p:nvSpPr>
              <p:spPr>
                <a:xfrm>
                  <a:off x="8150194" y="3982042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8" y="0"/>
                      </a:moveTo>
                      <a:cubicBezTo>
                        <a:pt x="608" y="0"/>
                        <a:pt x="1" y="279"/>
                        <a:pt x="101" y="722"/>
                      </a:cubicBezTo>
                      <a:cubicBezTo>
                        <a:pt x="191" y="1088"/>
                        <a:pt x="333" y="1463"/>
                        <a:pt x="610" y="1739"/>
                      </a:cubicBezTo>
                      <a:cubicBezTo>
                        <a:pt x="823" y="1946"/>
                        <a:pt x="1127" y="2083"/>
                        <a:pt x="1426" y="2083"/>
                      </a:cubicBezTo>
                      <a:cubicBezTo>
                        <a:pt x="1527" y="2083"/>
                        <a:pt x="1628" y="2067"/>
                        <a:pt x="1725" y="2033"/>
                      </a:cubicBezTo>
                      <a:cubicBezTo>
                        <a:pt x="1841" y="1989"/>
                        <a:pt x="1948" y="1926"/>
                        <a:pt x="2046" y="1846"/>
                      </a:cubicBezTo>
                      <a:cubicBezTo>
                        <a:pt x="2305" y="1632"/>
                        <a:pt x="2483" y="1338"/>
                        <a:pt x="2501" y="1025"/>
                      </a:cubicBezTo>
                      <a:cubicBezTo>
                        <a:pt x="2565" y="299"/>
                        <a:pt x="1890" y="0"/>
                        <a:pt x="12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2" name="Google Shape;1142;p13"/>
                <p:cNvSpPr/>
                <p:nvPr/>
              </p:nvSpPr>
              <p:spPr>
                <a:xfrm>
                  <a:off x="7826151" y="3951500"/>
                  <a:ext cx="64000" cy="5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2084" extrusionOk="0">
                      <a:moveTo>
                        <a:pt x="1234" y="1"/>
                      </a:moveTo>
                      <a:cubicBezTo>
                        <a:pt x="606" y="1"/>
                        <a:pt x="0" y="280"/>
                        <a:pt x="101" y="723"/>
                      </a:cubicBezTo>
                      <a:cubicBezTo>
                        <a:pt x="190" y="1097"/>
                        <a:pt x="333" y="1472"/>
                        <a:pt x="609" y="1740"/>
                      </a:cubicBezTo>
                      <a:cubicBezTo>
                        <a:pt x="823" y="1946"/>
                        <a:pt x="1126" y="2083"/>
                        <a:pt x="1422" y="2083"/>
                      </a:cubicBezTo>
                      <a:cubicBezTo>
                        <a:pt x="1522" y="2083"/>
                        <a:pt x="1621" y="2068"/>
                        <a:pt x="1716" y="2034"/>
                      </a:cubicBezTo>
                      <a:cubicBezTo>
                        <a:pt x="1840" y="1989"/>
                        <a:pt x="1948" y="1927"/>
                        <a:pt x="2046" y="1847"/>
                      </a:cubicBezTo>
                      <a:cubicBezTo>
                        <a:pt x="2295" y="1633"/>
                        <a:pt x="2474" y="1338"/>
                        <a:pt x="2501" y="1026"/>
                      </a:cubicBezTo>
                      <a:cubicBezTo>
                        <a:pt x="2560" y="300"/>
                        <a:pt x="1885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43" name="Google Shape;1143;p13"/>
                <p:cNvSpPr/>
                <p:nvPr/>
              </p:nvSpPr>
              <p:spPr>
                <a:xfrm>
                  <a:off x="7396497" y="4327913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6" y="0"/>
                      </a:moveTo>
                      <a:cubicBezTo>
                        <a:pt x="606" y="0"/>
                        <a:pt x="1" y="279"/>
                        <a:pt x="106" y="722"/>
                      </a:cubicBezTo>
                      <a:cubicBezTo>
                        <a:pt x="186" y="1088"/>
                        <a:pt x="329" y="1463"/>
                        <a:pt x="614" y="1739"/>
                      </a:cubicBezTo>
                      <a:cubicBezTo>
                        <a:pt x="821" y="1946"/>
                        <a:pt x="1123" y="2083"/>
                        <a:pt x="1422" y="2083"/>
                      </a:cubicBezTo>
                      <a:cubicBezTo>
                        <a:pt x="1523" y="2083"/>
                        <a:pt x="1624" y="2067"/>
                        <a:pt x="1721" y="2034"/>
                      </a:cubicBezTo>
                      <a:cubicBezTo>
                        <a:pt x="1845" y="1989"/>
                        <a:pt x="1953" y="1926"/>
                        <a:pt x="2051" y="1846"/>
                      </a:cubicBezTo>
                      <a:cubicBezTo>
                        <a:pt x="2300" y="1632"/>
                        <a:pt x="2479" y="1338"/>
                        <a:pt x="2506" y="1025"/>
                      </a:cubicBezTo>
                      <a:cubicBezTo>
                        <a:pt x="2565" y="299"/>
                        <a:pt x="1887" y="0"/>
                        <a:pt x="1236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144" name="Google Shape;1144;p13"/>
              <p:cNvSpPr/>
              <p:nvPr/>
            </p:nvSpPr>
            <p:spPr>
              <a:xfrm>
                <a:off x="7128734" y="4379899"/>
                <a:ext cx="360546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45" name="Google Shape;1145;p13"/>
            <p:cNvGrpSpPr/>
            <p:nvPr/>
          </p:nvGrpSpPr>
          <p:grpSpPr>
            <a:xfrm>
              <a:off x="-361837" y="4393197"/>
              <a:ext cx="1825879" cy="973104"/>
              <a:chOff x="7467550" y="3943540"/>
              <a:chExt cx="881046" cy="469554"/>
            </a:xfrm>
          </p:grpSpPr>
          <p:sp>
            <p:nvSpPr>
              <p:cNvPr id="1146" name="Google Shape;1146;p13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7" name="Google Shape;1147;p13"/>
              <p:cNvSpPr/>
              <p:nvPr/>
            </p:nvSpPr>
            <p:spPr>
              <a:xfrm>
                <a:off x="8174097" y="4248994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8" name="Google Shape;1148;p13"/>
              <p:cNvSpPr/>
              <p:nvPr/>
            </p:nvSpPr>
            <p:spPr>
              <a:xfrm>
                <a:off x="7941261" y="398901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9" name="Google Shape;1149;p13"/>
              <p:cNvSpPr/>
              <p:nvPr/>
            </p:nvSpPr>
            <p:spPr>
              <a:xfrm>
                <a:off x="7484812" y="406713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0" name="Google Shape;1150;p13"/>
              <p:cNvSpPr/>
              <p:nvPr/>
            </p:nvSpPr>
            <p:spPr>
              <a:xfrm>
                <a:off x="7627726" y="4247844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1" name="Google Shape;1151;p13"/>
              <p:cNvSpPr/>
              <p:nvPr/>
            </p:nvSpPr>
            <p:spPr>
              <a:xfrm rot="10184784">
                <a:off x="7586865" y="3958274"/>
                <a:ext cx="173770" cy="91647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2" name="Google Shape;1152;p1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3" name="Google Shape;1153;p13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4" name="Google Shape;1154;p1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1155" name="Google Shape;1155;p13"/>
          <p:cNvGrpSpPr/>
          <p:nvPr/>
        </p:nvGrpSpPr>
        <p:grpSpPr>
          <a:xfrm>
            <a:off x="187600" y="3771889"/>
            <a:ext cx="763201" cy="2719836"/>
            <a:chOff x="140699" y="2828916"/>
            <a:chExt cx="572401" cy="2039877"/>
          </a:xfrm>
        </p:grpSpPr>
        <p:grpSp>
          <p:nvGrpSpPr>
            <p:cNvPr id="1156" name="Google Shape;1156;p13"/>
            <p:cNvGrpSpPr/>
            <p:nvPr/>
          </p:nvGrpSpPr>
          <p:grpSpPr>
            <a:xfrm>
              <a:off x="140699" y="2828916"/>
              <a:ext cx="333210" cy="1754620"/>
              <a:chOff x="3020423" y="549449"/>
              <a:chExt cx="492186" cy="2591758"/>
            </a:xfrm>
          </p:grpSpPr>
          <p:sp>
            <p:nvSpPr>
              <p:cNvPr id="1157" name="Google Shape;1157;p13"/>
              <p:cNvSpPr/>
              <p:nvPr/>
            </p:nvSpPr>
            <p:spPr>
              <a:xfrm>
                <a:off x="3020423" y="549449"/>
                <a:ext cx="492186" cy="2591758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39887" extrusionOk="0">
                    <a:moveTo>
                      <a:pt x="6058" y="16986"/>
                    </a:moveTo>
                    <a:cubicBezTo>
                      <a:pt x="6058" y="16986"/>
                      <a:pt x="4916" y="17718"/>
                      <a:pt x="4318" y="18556"/>
                    </a:cubicBezTo>
                    <a:cubicBezTo>
                      <a:pt x="4077" y="18895"/>
                      <a:pt x="3863" y="19448"/>
                      <a:pt x="3703" y="19984"/>
                    </a:cubicBezTo>
                    <a:cubicBezTo>
                      <a:pt x="3845" y="18904"/>
                      <a:pt x="3988" y="17825"/>
                      <a:pt x="4104" y="16754"/>
                    </a:cubicBezTo>
                    <a:cubicBezTo>
                      <a:pt x="7387" y="15229"/>
                      <a:pt x="7574" y="10697"/>
                      <a:pt x="7574" y="10697"/>
                    </a:cubicBezTo>
                    <a:cubicBezTo>
                      <a:pt x="7574" y="10697"/>
                      <a:pt x="6236" y="11553"/>
                      <a:pt x="5362" y="12838"/>
                    </a:cubicBezTo>
                    <a:cubicBezTo>
                      <a:pt x="4755" y="13721"/>
                      <a:pt x="4363" y="15247"/>
                      <a:pt x="4175" y="16112"/>
                    </a:cubicBezTo>
                    <a:cubicBezTo>
                      <a:pt x="4309" y="14729"/>
                      <a:pt x="4389" y="13347"/>
                      <a:pt x="4372" y="11982"/>
                    </a:cubicBezTo>
                    <a:cubicBezTo>
                      <a:pt x="4372" y="11982"/>
                      <a:pt x="4372" y="11982"/>
                      <a:pt x="4372" y="11982"/>
                    </a:cubicBezTo>
                    <a:cubicBezTo>
                      <a:pt x="5692" y="10545"/>
                      <a:pt x="5870" y="7628"/>
                      <a:pt x="5870" y="7628"/>
                    </a:cubicBezTo>
                    <a:cubicBezTo>
                      <a:pt x="5870" y="7628"/>
                      <a:pt x="4862" y="8592"/>
                      <a:pt x="4595" y="9395"/>
                    </a:cubicBezTo>
                    <a:cubicBezTo>
                      <a:pt x="4389" y="10010"/>
                      <a:pt x="4372" y="11188"/>
                      <a:pt x="4372" y="11723"/>
                    </a:cubicBezTo>
                    <a:cubicBezTo>
                      <a:pt x="4372" y="11714"/>
                      <a:pt x="4372" y="11705"/>
                      <a:pt x="4372" y="11696"/>
                    </a:cubicBezTo>
                    <a:cubicBezTo>
                      <a:pt x="4363" y="11170"/>
                      <a:pt x="4336" y="10635"/>
                      <a:pt x="4300" y="10099"/>
                    </a:cubicBezTo>
                    <a:lnTo>
                      <a:pt x="4300" y="10099"/>
                    </a:lnTo>
                    <a:cubicBezTo>
                      <a:pt x="4300" y="10099"/>
                      <a:pt x="4300" y="10099"/>
                      <a:pt x="4300" y="10099"/>
                    </a:cubicBezTo>
                    <a:cubicBezTo>
                      <a:pt x="4238" y="9252"/>
                      <a:pt x="4131" y="8404"/>
                      <a:pt x="3970" y="7575"/>
                    </a:cubicBezTo>
                    <a:cubicBezTo>
                      <a:pt x="6522" y="5273"/>
                      <a:pt x="5050" y="1160"/>
                      <a:pt x="5050" y="1160"/>
                    </a:cubicBezTo>
                    <a:cubicBezTo>
                      <a:pt x="5050" y="1160"/>
                      <a:pt x="4630" y="2793"/>
                      <a:pt x="3961" y="4140"/>
                    </a:cubicBezTo>
                    <a:cubicBezTo>
                      <a:pt x="3658" y="4765"/>
                      <a:pt x="3613" y="5558"/>
                      <a:pt x="3667" y="6236"/>
                    </a:cubicBezTo>
                    <a:cubicBezTo>
                      <a:pt x="3533" y="5755"/>
                      <a:pt x="3372" y="5282"/>
                      <a:pt x="3185" y="4818"/>
                    </a:cubicBezTo>
                    <a:cubicBezTo>
                      <a:pt x="3185" y="4818"/>
                      <a:pt x="3185" y="4818"/>
                      <a:pt x="3185" y="4818"/>
                    </a:cubicBezTo>
                    <a:cubicBezTo>
                      <a:pt x="3524" y="2409"/>
                      <a:pt x="1874" y="1"/>
                      <a:pt x="1874" y="1"/>
                    </a:cubicBezTo>
                    <a:cubicBezTo>
                      <a:pt x="1874" y="1"/>
                      <a:pt x="1517" y="1589"/>
                      <a:pt x="1740" y="2784"/>
                    </a:cubicBezTo>
                    <a:cubicBezTo>
                      <a:pt x="1901" y="3596"/>
                      <a:pt x="2498" y="4238"/>
                      <a:pt x="2873" y="4568"/>
                    </a:cubicBezTo>
                    <a:cubicBezTo>
                      <a:pt x="3381" y="6058"/>
                      <a:pt x="3738" y="7557"/>
                      <a:pt x="3935" y="9091"/>
                    </a:cubicBezTo>
                    <a:cubicBezTo>
                      <a:pt x="3783" y="8699"/>
                      <a:pt x="3578" y="8226"/>
                      <a:pt x="3355" y="7753"/>
                    </a:cubicBezTo>
                    <a:cubicBezTo>
                      <a:pt x="2802" y="6602"/>
                      <a:pt x="696" y="4550"/>
                      <a:pt x="696" y="4550"/>
                    </a:cubicBezTo>
                    <a:cubicBezTo>
                      <a:pt x="696" y="4550"/>
                      <a:pt x="937" y="7200"/>
                      <a:pt x="1865" y="8565"/>
                    </a:cubicBezTo>
                    <a:cubicBezTo>
                      <a:pt x="2552" y="9573"/>
                      <a:pt x="3560" y="9930"/>
                      <a:pt x="4033" y="10046"/>
                    </a:cubicBezTo>
                    <a:cubicBezTo>
                      <a:pt x="4068" y="10465"/>
                      <a:pt x="4095" y="10875"/>
                      <a:pt x="4104" y="11295"/>
                    </a:cubicBezTo>
                    <a:cubicBezTo>
                      <a:pt x="4131" y="12383"/>
                      <a:pt x="4095" y="13462"/>
                      <a:pt x="4015" y="14542"/>
                    </a:cubicBezTo>
                    <a:cubicBezTo>
                      <a:pt x="4024" y="14337"/>
                      <a:pt x="4131" y="11616"/>
                      <a:pt x="1330" y="10073"/>
                    </a:cubicBezTo>
                    <a:cubicBezTo>
                      <a:pt x="1330" y="10073"/>
                      <a:pt x="1651" y="12570"/>
                      <a:pt x="2409" y="13561"/>
                    </a:cubicBezTo>
                    <a:cubicBezTo>
                      <a:pt x="3167" y="14542"/>
                      <a:pt x="4006" y="14551"/>
                      <a:pt x="4015" y="14551"/>
                    </a:cubicBezTo>
                    <a:cubicBezTo>
                      <a:pt x="3935" y="15577"/>
                      <a:pt x="3827" y="16594"/>
                      <a:pt x="3694" y="17602"/>
                    </a:cubicBezTo>
                    <a:cubicBezTo>
                      <a:pt x="3587" y="16968"/>
                      <a:pt x="3364" y="15951"/>
                      <a:pt x="2998" y="15282"/>
                    </a:cubicBezTo>
                    <a:cubicBezTo>
                      <a:pt x="2436" y="14248"/>
                      <a:pt x="188" y="13204"/>
                      <a:pt x="188" y="13204"/>
                    </a:cubicBezTo>
                    <a:cubicBezTo>
                      <a:pt x="1240" y="17183"/>
                      <a:pt x="3078" y="17985"/>
                      <a:pt x="3622" y="18146"/>
                    </a:cubicBezTo>
                    <a:cubicBezTo>
                      <a:pt x="3604" y="18280"/>
                      <a:pt x="3587" y="18414"/>
                      <a:pt x="3569" y="18556"/>
                    </a:cubicBezTo>
                    <a:cubicBezTo>
                      <a:pt x="3506" y="19020"/>
                      <a:pt x="3435" y="19493"/>
                      <a:pt x="3372" y="19957"/>
                    </a:cubicBezTo>
                    <a:cubicBezTo>
                      <a:pt x="2757" y="17620"/>
                      <a:pt x="0" y="16487"/>
                      <a:pt x="0" y="16487"/>
                    </a:cubicBezTo>
                    <a:cubicBezTo>
                      <a:pt x="0" y="16487"/>
                      <a:pt x="250" y="18039"/>
                      <a:pt x="1071" y="19127"/>
                    </a:cubicBezTo>
                    <a:cubicBezTo>
                      <a:pt x="1722" y="20002"/>
                      <a:pt x="2864" y="20358"/>
                      <a:pt x="3292" y="20474"/>
                    </a:cubicBezTo>
                    <a:cubicBezTo>
                      <a:pt x="3069" y="22000"/>
                      <a:pt x="2846" y="23534"/>
                      <a:pt x="2677" y="25078"/>
                    </a:cubicBezTo>
                    <a:cubicBezTo>
                      <a:pt x="2748" y="22116"/>
                      <a:pt x="206" y="19975"/>
                      <a:pt x="206" y="19975"/>
                    </a:cubicBezTo>
                    <a:cubicBezTo>
                      <a:pt x="206" y="19975"/>
                      <a:pt x="90" y="22312"/>
                      <a:pt x="776" y="23641"/>
                    </a:cubicBezTo>
                    <a:cubicBezTo>
                      <a:pt x="1419" y="24890"/>
                      <a:pt x="2489" y="25426"/>
                      <a:pt x="2632" y="25497"/>
                    </a:cubicBezTo>
                    <a:cubicBezTo>
                      <a:pt x="2445" y="27263"/>
                      <a:pt x="2355" y="29039"/>
                      <a:pt x="2445" y="30814"/>
                    </a:cubicBezTo>
                    <a:cubicBezTo>
                      <a:pt x="1758" y="27923"/>
                      <a:pt x="536" y="26790"/>
                      <a:pt x="536" y="26790"/>
                    </a:cubicBezTo>
                    <a:cubicBezTo>
                      <a:pt x="536" y="26790"/>
                      <a:pt x="375" y="28253"/>
                      <a:pt x="1026" y="29645"/>
                    </a:cubicBezTo>
                    <a:cubicBezTo>
                      <a:pt x="1526" y="30742"/>
                      <a:pt x="2213" y="31322"/>
                      <a:pt x="2489" y="31528"/>
                    </a:cubicBezTo>
                    <a:cubicBezTo>
                      <a:pt x="2516" y="31938"/>
                      <a:pt x="2561" y="32357"/>
                      <a:pt x="2614" y="32768"/>
                    </a:cubicBezTo>
                    <a:cubicBezTo>
                      <a:pt x="2944" y="35256"/>
                      <a:pt x="3703" y="37745"/>
                      <a:pt x="5148" y="39824"/>
                    </a:cubicBezTo>
                    <a:cubicBezTo>
                      <a:pt x="5192" y="39886"/>
                      <a:pt x="5291" y="39815"/>
                      <a:pt x="5246" y="39744"/>
                    </a:cubicBezTo>
                    <a:cubicBezTo>
                      <a:pt x="2900" y="35738"/>
                      <a:pt x="2552" y="31492"/>
                      <a:pt x="2846" y="27165"/>
                    </a:cubicBezTo>
                    <a:cubicBezTo>
                      <a:pt x="4952" y="25310"/>
                      <a:pt x="5380" y="22580"/>
                      <a:pt x="5380" y="22580"/>
                    </a:cubicBezTo>
                    <a:cubicBezTo>
                      <a:pt x="5380" y="22580"/>
                      <a:pt x="4282" y="23570"/>
                      <a:pt x="3747" y="24105"/>
                    </a:cubicBezTo>
                    <a:cubicBezTo>
                      <a:pt x="3435" y="24417"/>
                      <a:pt x="3123" y="25488"/>
                      <a:pt x="2918" y="26309"/>
                    </a:cubicBezTo>
                    <a:cubicBezTo>
                      <a:pt x="3060" y="24685"/>
                      <a:pt x="3274" y="23053"/>
                      <a:pt x="3506" y="21420"/>
                    </a:cubicBezTo>
                    <a:cubicBezTo>
                      <a:pt x="6281" y="19556"/>
                      <a:pt x="6058" y="16986"/>
                      <a:pt x="6058" y="169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8" name="Google Shape;1158;p13"/>
              <p:cNvSpPr/>
              <p:nvPr/>
            </p:nvSpPr>
            <p:spPr>
              <a:xfrm>
                <a:off x="3199503" y="2313433"/>
                <a:ext cx="15834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6915" extrusionOk="0">
                    <a:moveTo>
                      <a:pt x="385" y="6914"/>
                    </a:moveTo>
                    <a:cubicBezTo>
                      <a:pt x="385" y="6914"/>
                      <a:pt x="1375" y="5915"/>
                      <a:pt x="1910" y="4809"/>
                    </a:cubicBezTo>
                    <a:cubicBezTo>
                      <a:pt x="2436" y="3703"/>
                      <a:pt x="2008" y="0"/>
                      <a:pt x="2008" y="0"/>
                    </a:cubicBezTo>
                    <a:cubicBezTo>
                      <a:pt x="2008" y="0"/>
                      <a:pt x="804" y="1437"/>
                      <a:pt x="402" y="3016"/>
                    </a:cubicBezTo>
                    <a:cubicBezTo>
                      <a:pt x="1" y="4604"/>
                      <a:pt x="385" y="6914"/>
                      <a:pt x="385" y="69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59" name="Google Shape;1159;p13"/>
            <p:cNvGrpSpPr/>
            <p:nvPr/>
          </p:nvGrpSpPr>
          <p:grpSpPr>
            <a:xfrm>
              <a:off x="206501" y="3622535"/>
              <a:ext cx="506598" cy="1246259"/>
              <a:chOff x="4128773" y="1595269"/>
              <a:chExt cx="273467" cy="672744"/>
            </a:xfrm>
          </p:grpSpPr>
          <p:sp>
            <p:nvSpPr>
              <p:cNvPr id="1160" name="Google Shape;1160;p13"/>
              <p:cNvSpPr/>
              <p:nvPr/>
            </p:nvSpPr>
            <p:spPr>
              <a:xfrm>
                <a:off x="4242160" y="1622876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2861" y="1"/>
                    </a:moveTo>
                    <a:cubicBezTo>
                      <a:pt x="2437" y="1"/>
                      <a:pt x="1782" y="919"/>
                      <a:pt x="1482" y="1439"/>
                    </a:cubicBezTo>
                    <a:cubicBezTo>
                      <a:pt x="670" y="2857"/>
                      <a:pt x="1" y="4472"/>
                      <a:pt x="152" y="6131"/>
                    </a:cubicBezTo>
                    <a:cubicBezTo>
                      <a:pt x="241" y="7121"/>
                      <a:pt x="643" y="8031"/>
                      <a:pt x="991" y="8950"/>
                    </a:cubicBezTo>
                    <a:cubicBezTo>
                      <a:pt x="1214" y="9646"/>
                      <a:pt x="1437" y="10351"/>
                      <a:pt x="1544" y="11082"/>
                    </a:cubicBezTo>
                    <a:cubicBezTo>
                      <a:pt x="1705" y="12153"/>
                      <a:pt x="1678" y="13268"/>
                      <a:pt x="1446" y="14330"/>
                    </a:cubicBezTo>
                    <a:cubicBezTo>
                      <a:pt x="1440" y="14352"/>
                      <a:pt x="1459" y="14367"/>
                      <a:pt x="1476" y="14367"/>
                    </a:cubicBezTo>
                    <a:cubicBezTo>
                      <a:pt x="1486" y="14367"/>
                      <a:pt x="1496" y="14361"/>
                      <a:pt x="1499" y="14347"/>
                    </a:cubicBezTo>
                    <a:cubicBezTo>
                      <a:pt x="1776" y="13259"/>
                      <a:pt x="1856" y="12153"/>
                      <a:pt x="1705" y="11038"/>
                    </a:cubicBezTo>
                    <a:cubicBezTo>
                      <a:pt x="1419" y="9057"/>
                      <a:pt x="233" y="7220"/>
                      <a:pt x="652" y="5168"/>
                    </a:cubicBezTo>
                    <a:cubicBezTo>
                      <a:pt x="839" y="4222"/>
                      <a:pt x="1276" y="3339"/>
                      <a:pt x="1785" y="2527"/>
                    </a:cubicBezTo>
                    <a:cubicBezTo>
                      <a:pt x="2258" y="1769"/>
                      <a:pt x="3292" y="199"/>
                      <a:pt x="2980" y="29"/>
                    </a:cubicBezTo>
                    <a:cubicBezTo>
                      <a:pt x="2943" y="10"/>
                      <a:pt x="2903" y="1"/>
                      <a:pt x="28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1" name="Google Shape;1161;p13"/>
              <p:cNvSpPr/>
              <p:nvPr/>
            </p:nvSpPr>
            <p:spPr>
              <a:xfrm>
                <a:off x="4262550" y="1595270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439" y="1"/>
                    </a:moveTo>
                    <a:cubicBezTo>
                      <a:pt x="397" y="1"/>
                      <a:pt x="358" y="10"/>
                      <a:pt x="322" y="29"/>
                    </a:cubicBezTo>
                    <a:cubicBezTo>
                      <a:pt x="1" y="199"/>
                      <a:pt x="1036" y="1769"/>
                      <a:pt x="1508" y="2527"/>
                    </a:cubicBezTo>
                    <a:cubicBezTo>
                      <a:pt x="2017" y="3339"/>
                      <a:pt x="2454" y="4222"/>
                      <a:pt x="2641" y="5168"/>
                    </a:cubicBezTo>
                    <a:cubicBezTo>
                      <a:pt x="3061" y="7220"/>
                      <a:pt x="1874" y="9057"/>
                      <a:pt x="1589" y="11038"/>
                    </a:cubicBezTo>
                    <a:cubicBezTo>
                      <a:pt x="1437" y="12153"/>
                      <a:pt x="1517" y="13259"/>
                      <a:pt x="1794" y="14347"/>
                    </a:cubicBezTo>
                    <a:cubicBezTo>
                      <a:pt x="1797" y="14361"/>
                      <a:pt x="1807" y="14367"/>
                      <a:pt x="1818" y="14367"/>
                    </a:cubicBezTo>
                    <a:cubicBezTo>
                      <a:pt x="1835" y="14367"/>
                      <a:pt x="1853" y="14352"/>
                      <a:pt x="1847" y="14330"/>
                    </a:cubicBezTo>
                    <a:cubicBezTo>
                      <a:pt x="1615" y="13268"/>
                      <a:pt x="1589" y="12153"/>
                      <a:pt x="1749" y="11082"/>
                    </a:cubicBezTo>
                    <a:cubicBezTo>
                      <a:pt x="1856" y="10351"/>
                      <a:pt x="2079" y="9646"/>
                      <a:pt x="2311" y="8950"/>
                    </a:cubicBezTo>
                    <a:cubicBezTo>
                      <a:pt x="2650" y="8031"/>
                      <a:pt x="3052" y="7121"/>
                      <a:pt x="3141" y="6131"/>
                    </a:cubicBezTo>
                    <a:cubicBezTo>
                      <a:pt x="3293" y="4472"/>
                      <a:pt x="2624" y="2857"/>
                      <a:pt x="1812" y="1439"/>
                    </a:cubicBezTo>
                    <a:cubicBezTo>
                      <a:pt x="1511" y="919"/>
                      <a:pt x="857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2" name="Google Shape;1162;p13"/>
              <p:cNvSpPr/>
              <p:nvPr/>
            </p:nvSpPr>
            <p:spPr>
              <a:xfrm>
                <a:off x="4176973" y="1595269"/>
                <a:ext cx="121327" cy="67274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910" extrusionOk="0">
                    <a:moveTo>
                      <a:pt x="593" y="1"/>
                    </a:moveTo>
                    <a:cubicBezTo>
                      <a:pt x="553" y="1"/>
                      <a:pt x="510" y="21"/>
                      <a:pt x="518" y="65"/>
                    </a:cubicBezTo>
                    <a:cubicBezTo>
                      <a:pt x="607" y="1109"/>
                      <a:pt x="1169" y="1876"/>
                      <a:pt x="1124" y="3108"/>
                    </a:cubicBezTo>
                    <a:cubicBezTo>
                      <a:pt x="1097" y="4125"/>
                      <a:pt x="848" y="5034"/>
                      <a:pt x="491" y="5953"/>
                    </a:cubicBezTo>
                    <a:cubicBezTo>
                      <a:pt x="116" y="6908"/>
                      <a:pt x="0" y="7809"/>
                      <a:pt x="250" y="8808"/>
                    </a:cubicBezTo>
                    <a:cubicBezTo>
                      <a:pt x="437" y="9531"/>
                      <a:pt x="696" y="10244"/>
                      <a:pt x="964" y="10940"/>
                    </a:cubicBezTo>
                    <a:cubicBezTo>
                      <a:pt x="1686" y="13206"/>
                      <a:pt x="3230" y="15410"/>
                      <a:pt x="2685" y="17872"/>
                    </a:cubicBezTo>
                    <a:cubicBezTo>
                      <a:pt x="2680" y="17894"/>
                      <a:pt x="2702" y="17909"/>
                      <a:pt x="2721" y="17909"/>
                    </a:cubicBezTo>
                    <a:cubicBezTo>
                      <a:pt x="2733" y="17909"/>
                      <a:pt x="2744" y="17903"/>
                      <a:pt x="2748" y="17890"/>
                    </a:cubicBezTo>
                    <a:cubicBezTo>
                      <a:pt x="3096" y="16489"/>
                      <a:pt x="2748" y="15088"/>
                      <a:pt x="2248" y="13768"/>
                    </a:cubicBezTo>
                    <a:cubicBezTo>
                      <a:pt x="1793" y="12555"/>
                      <a:pt x="1196" y="11368"/>
                      <a:pt x="919" y="10084"/>
                    </a:cubicBezTo>
                    <a:cubicBezTo>
                      <a:pt x="634" y="8737"/>
                      <a:pt x="883" y="7461"/>
                      <a:pt x="1303" y="6167"/>
                    </a:cubicBezTo>
                    <a:cubicBezTo>
                      <a:pt x="1686" y="4954"/>
                      <a:pt x="2213" y="3696"/>
                      <a:pt x="2132" y="2403"/>
                    </a:cubicBezTo>
                    <a:cubicBezTo>
                      <a:pt x="2061" y="1395"/>
                      <a:pt x="1561" y="422"/>
                      <a:pt x="616" y="3"/>
                    </a:cubicBezTo>
                    <a:cubicBezTo>
                      <a:pt x="608" y="2"/>
                      <a:pt x="601" y="1"/>
                      <a:pt x="5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3" name="Google Shape;1163;p13"/>
              <p:cNvSpPr/>
              <p:nvPr/>
            </p:nvSpPr>
            <p:spPr>
              <a:xfrm>
                <a:off x="4128773" y="1622871"/>
                <a:ext cx="132032" cy="385804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10271" extrusionOk="0">
                    <a:moveTo>
                      <a:pt x="500" y="0"/>
                    </a:moveTo>
                    <a:cubicBezTo>
                      <a:pt x="492" y="0"/>
                      <a:pt x="482" y="2"/>
                      <a:pt x="473" y="7"/>
                    </a:cubicBezTo>
                    <a:cubicBezTo>
                      <a:pt x="294" y="105"/>
                      <a:pt x="0" y="1381"/>
                      <a:pt x="143" y="2612"/>
                    </a:cubicBezTo>
                    <a:cubicBezTo>
                      <a:pt x="214" y="3255"/>
                      <a:pt x="526" y="3843"/>
                      <a:pt x="892" y="4379"/>
                    </a:cubicBezTo>
                    <a:cubicBezTo>
                      <a:pt x="1276" y="4914"/>
                      <a:pt x="1731" y="5387"/>
                      <a:pt x="2195" y="5851"/>
                    </a:cubicBezTo>
                    <a:cubicBezTo>
                      <a:pt x="2444" y="6109"/>
                      <a:pt x="2712" y="6386"/>
                      <a:pt x="2908" y="6689"/>
                    </a:cubicBezTo>
                    <a:cubicBezTo>
                      <a:pt x="3363" y="7804"/>
                      <a:pt x="3417" y="9080"/>
                      <a:pt x="3042" y="10231"/>
                    </a:cubicBezTo>
                    <a:cubicBezTo>
                      <a:pt x="3032" y="10257"/>
                      <a:pt x="3049" y="10271"/>
                      <a:pt x="3068" y="10271"/>
                    </a:cubicBezTo>
                    <a:cubicBezTo>
                      <a:pt x="3082" y="10271"/>
                      <a:pt x="3097" y="10264"/>
                      <a:pt x="3105" y="10249"/>
                    </a:cubicBezTo>
                    <a:cubicBezTo>
                      <a:pt x="3453" y="9312"/>
                      <a:pt x="3515" y="8304"/>
                      <a:pt x="3292" y="7340"/>
                    </a:cubicBezTo>
                    <a:cubicBezTo>
                      <a:pt x="3265" y="7198"/>
                      <a:pt x="3229" y="7064"/>
                      <a:pt x="3176" y="6939"/>
                    </a:cubicBezTo>
                    <a:cubicBezTo>
                      <a:pt x="3087" y="6654"/>
                      <a:pt x="2962" y="6368"/>
                      <a:pt x="2819" y="6100"/>
                    </a:cubicBezTo>
                    <a:cubicBezTo>
                      <a:pt x="2480" y="5485"/>
                      <a:pt x="2016" y="4950"/>
                      <a:pt x="1677" y="4325"/>
                    </a:cubicBezTo>
                    <a:cubicBezTo>
                      <a:pt x="1329" y="3674"/>
                      <a:pt x="1017" y="2978"/>
                      <a:pt x="839" y="2264"/>
                    </a:cubicBezTo>
                    <a:cubicBezTo>
                      <a:pt x="744" y="1877"/>
                      <a:pt x="749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4" name="Google Shape;1164;p13"/>
              <p:cNvSpPr/>
              <p:nvPr/>
            </p:nvSpPr>
            <p:spPr>
              <a:xfrm>
                <a:off x="4283918" y="1622876"/>
                <a:ext cx="118322" cy="402031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10703" extrusionOk="0">
                    <a:moveTo>
                      <a:pt x="2731" y="0"/>
                    </a:moveTo>
                    <a:cubicBezTo>
                      <a:pt x="2212" y="0"/>
                      <a:pt x="2196" y="783"/>
                      <a:pt x="2231" y="1143"/>
                    </a:cubicBezTo>
                    <a:cubicBezTo>
                      <a:pt x="2267" y="1482"/>
                      <a:pt x="2365" y="1812"/>
                      <a:pt x="2409" y="2151"/>
                    </a:cubicBezTo>
                    <a:cubicBezTo>
                      <a:pt x="2463" y="2570"/>
                      <a:pt x="2454" y="3007"/>
                      <a:pt x="2374" y="3418"/>
                    </a:cubicBezTo>
                    <a:cubicBezTo>
                      <a:pt x="2204" y="4274"/>
                      <a:pt x="1731" y="5006"/>
                      <a:pt x="1321" y="5746"/>
                    </a:cubicBezTo>
                    <a:cubicBezTo>
                      <a:pt x="866" y="6567"/>
                      <a:pt x="465" y="7441"/>
                      <a:pt x="250" y="8342"/>
                    </a:cubicBezTo>
                    <a:cubicBezTo>
                      <a:pt x="72" y="8949"/>
                      <a:pt x="1" y="9582"/>
                      <a:pt x="99" y="10224"/>
                    </a:cubicBezTo>
                    <a:cubicBezTo>
                      <a:pt x="99" y="10245"/>
                      <a:pt x="114" y="10255"/>
                      <a:pt x="125" y="10255"/>
                    </a:cubicBezTo>
                    <a:cubicBezTo>
                      <a:pt x="129" y="10255"/>
                      <a:pt x="132" y="10253"/>
                      <a:pt x="134" y="10251"/>
                    </a:cubicBezTo>
                    <a:cubicBezTo>
                      <a:pt x="152" y="10394"/>
                      <a:pt x="179" y="10537"/>
                      <a:pt x="206" y="10679"/>
                    </a:cubicBezTo>
                    <a:cubicBezTo>
                      <a:pt x="210" y="10695"/>
                      <a:pt x="222" y="10702"/>
                      <a:pt x="235" y="10702"/>
                    </a:cubicBezTo>
                    <a:cubicBezTo>
                      <a:pt x="251" y="10702"/>
                      <a:pt x="268" y="10691"/>
                      <a:pt x="268" y="10671"/>
                    </a:cubicBezTo>
                    <a:cubicBezTo>
                      <a:pt x="90" y="9716"/>
                      <a:pt x="241" y="8761"/>
                      <a:pt x="545" y="7860"/>
                    </a:cubicBezTo>
                    <a:cubicBezTo>
                      <a:pt x="848" y="7111"/>
                      <a:pt x="1267" y="6388"/>
                      <a:pt x="1678" y="5702"/>
                    </a:cubicBezTo>
                    <a:cubicBezTo>
                      <a:pt x="2070" y="5041"/>
                      <a:pt x="2463" y="4381"/>
                      <a:pt x="2722" y="3659"/>
                    </a:cubicBezTo>
                    <a:cubicBezTo>
                      <a:pt x="2989" y="2954"/>
                      <a:pt x="3123" y="2204"/>
                      <a:pt x="3141" y="1446"/>
                    </a:cubicBezTo>
                    <a:cubicBezTo>
                      <a:pt x="3150" y="1107"/>
                      <a:pt x="3141" y="750"/>
                      <a:pt x="3096" y="411"/>
                    </a:cubicBezTo>
                    <a:cubicBezTo>
                      <a:pt x="3069" y="206"/>
                      <a:pt x="2998" y="10"/>
                      <a:pt x="2757" y="1"/>
                    </a:cubicBezTo>
                    <a:cubicBezTo>
                      <a:pt x="2748" y="1"/>
                      <a:pt x="2740" y="0"/>
                      <a:pt x="2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165" name="Google Shape;1165;p13"/>
          <p:cNvSpPr txBox="1">
            <a:spLocks noGrp="1"/>
          </p:cNvSpPr>
          <p:nvPr>
            <p:ph type="title"/>
          </p:nvPr>
        </p:nvSpPr>
        <p:spPr>
          <a:xfrm>
            <a:off x="960000" y="617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166" name="Google Shape;1166;p13"/>
          <p:cNvSpPr txBox="1">
            <a:spLocks noGrp="1"/>
          </p:cNvSpPr>
          <p:nvPr>
            <p:ph type="subTitle" idx="1"/>
          </p:nvPr>
        </p:nvSpPr>
        <p:spPr>
          <a:xfrm>
            <a:off x="2601884" y="2544151"/>
            <a:ext cx="3304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7" name="Google Shape;1167;p13"/>
          <p:cNvSpPr txBox="1">
            <a:spLocks noGrp="1"/>
          </p:cNvSpPr>
          <p:nvPr>
            <p:ph type="subTitle" idx="2"/>
          </p:nvPr>
        </p:nvSpPr>
        <p:spPr>
          <a:xfrm>
            <a:off x="7501551" y="2544151"/>
            <a:ext cx="3304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8" name="Google Shape;1168;p13"/>
          <p:cNvSpPr txBox="1">
            <a:spLocks noGrp="1"/>
          </p:cNvSpPr>
          <p:nvPr>
            <p:ph type="subTitle" idx="3"/>
          </p:nvPr>
        </p:nvSpPr>
        <p:spPr>
          <a:xfrm>
            <a:off x="2601884" y="4443733"/>
            <a:ext cx="3304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9" name="Google Shape;1169;p13"/>
          <p:cNvSpPr txBox="1">
            <a:spLocks noGrp="1"/>
          </p:cNvSpPr>
          <p:nvPr>
            <p:ph type="subTitle" idx="4"/>
          </p:nvPr>
        </p:nvSpPr>
        <p:spPr>
          <a:xfrm>
            <a:off x="7501551" y="4443733"/>
            <a:ext cx="3304800" cy="7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0" name="Google Shape;1170;p13"/>
          <p:cNvSpPr txBox="1">
            <a:spLocks noGrp="1"/>
          </p:cNvSpPr>
          <p:nvPr>
            <p:ph type="title" idx="5" hasCustomPrompt="1"/>
          </p:nvPr>
        </p:nvSpPr>
        <p:spPr>
          <a:xfrm>
            <a:off x="1385667" y="2040733"/>
            <a:ext cx="12088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71" name="Google Shape;1171;p13"/>
          <p:cNvSpPr txBox="1">
            <a:spLocks noGrp="1"/>
          </p:cNvSpPr>
          <p:nvPr>
            <p:ph type="title" idx="6" hasCustomPrompt="1"/>
          </p:nvPr>
        </p:nvSpPr>
        <p:spPr>
          <a:xfrm>
            <a:off x="1385667" y="3940299"/>
            <a:ext cx="12088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72" name="Google Shape;1172;p13"/>
          <p:cNvSpPr txBox="1">
            <a:spLocks noGrp="1"/>
          </p:cNvSpPr>
          <p:nvPr>
            <p:ph type="title" idx="7" hasCustomPrompt="1"/>
          </p:nvPr>
        </p:nvSpPr>
        <p:spPr>
          <a:xfrm>
            <a:off x="6284428" y="2040733"/>
            <a:ext cx="12088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73" name="Google Shape;1173;p13"/>
          <p:cNvSpPr txBox="1">
            <a:spLocks noGrp="1"/>
          </p:cNvSpPr>
          <p:nvPr>
            <p:ph type="title" idx="8" hasCustomPrompt="1"/>
          </p:nvPr>
        </p:nvSpPr>
        <p:spPr>
          <a:xfrm>
            <a:off x="6284428" y="3940299"/>
            <a:ext cx="1208800" cy="7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174" name="Google Shape;1174;p13"/>
          <p:cNvSpPr txBox="1">
            <a:spLocks noGrp="1"/>
          </p:cNvSpPr>
          <p:nvPr>
            <p:ph type="subTitle" idx="9"/>
          </p:nvPr>
        </p:nvSpPr>
        <p:spPr>
          <a:xfrm>
            <a:off x="2601867" y="2040737"/>
            <a:ext cx="33048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3067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175" name="Google Shape;1175;p13"/>
          <p:cNvSpPr txBox="1">
            <a:spLocks noGrp="1"/>
          </p:cNvSpPr>
          <p:nvPr>
            <p:ph type="subTitle" idx="13"/>
          </p:nvPr>
        </p:nvSpPr>
        <p:spPr>
          <a:xfrm>
            <a:off x="7501533" y="2040737"/>
            <a:ext cx="33048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3067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176" name="Google Shape;1176;p13"/>
          <p:cNvSpPr txBox="1">
            <a:spLocks noGrp="1"/>
          </p:cNvSpPr>
          <p:nvPr>
            <p:ph type="subTitle" idx="14"/>
          </p:nvPr>
        </p:nvSpPr>
        <p:spPr>
          <a:xfrm>
            <a:off x="2601867" y="3940300"/>
            <a:ext cx="33048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3067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sp>
        <p:nvSpPr>
          <p:cNvPr id="1177" name="Google Shape;1177;p13"/>
          <p:cNvSpPr txBox="1">
            <a:spLocks noGrp="1"/>
          </p:cNvSpPr>
          <p:nvPr>
            <p:ph type="subTitle" idx="15"/>
          </p:nvPr>
        </p:nvSpPr>
        <p:spPr>
          <a:xfrm>
            <a:off x="7501533" y="3940300"/>
            <a:ext cx="3304800" cy="70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3067" b="1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lbert Sans"/>
              <a:buNone/>
              <a:defRPr sz="2667"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  <p:grpSp>
        <p:nvGrpSpPr>
          <p:cNvPr id="1178" name="Google Shape;1178;p13"/>
          <p:cNvGrpSpPr/>
          <p:nvPr/>
        </p:nvGrpSpPr>
        <p:grpSpPr>
          <a:xfrm>
            <a:off x="10979052" y="4444035"/>
            <a:ext cx="1389609" cy="1565383"/>
            <a:chOff x="8234288" y="3333026"/>
            <a:chExt cx="1042207" cy="1174037"/>
          </a:xfrm>
        </p:grpSpPr>
        <p:sp>
          <p:nvSpPr>
            <p:cNvPr id="1179" name="Google Shape;1179;p13"/>
            <p:cNvSpPr/>
            <p:nvPr/>
          </p:nvSpPr>
          <p:spPr>
            <a:xfrm flipH="1">
              <a:off x="8234288" y="3333026"/>
              <a:ext cx="702914" cy="985993"/>
            </a:xfrm>
            <a:custGeom>
              <a:avLst/>
              <a:gdLst/>
              <a:ahLst/>
              <a:cxnLst/>
              <a:rect l="l" t="t" r="r" b="b"/>
              <a:pathLst>
                <a:path w="15149" h="21251" extrusionOk="0">
                  <a:moveTo>
                    <a:pt x="3105" y="7512"/>
                  </a:moveTo>
                  <a:cubicBezTo>
                    <a:pt x="3159" y="7789"/>
                    <a:pt x="3248" y="8012"/>
                    <a:pt x="2980" y="8128"/>
                  </a:cubicBezTo>
                  <a:cubicBezTo>
                    <a:pt x="2713" y="8253"/>
                    <a:pt x="2722" y="8101"/>
                    <a:pt x="2534" y="7869"/>
                  </a:cubicBezTo>
                  <a:cubicBezTo>
                    <a:pt x="2427" y="7735"/>
                    <a:pt x="2329" y="7593"/>
                    <a:pt x="2186" y="7486"/>
                  </a:cubicBezTo>
                  <a:cubicBezTo>
                    <a:pt x="1589" y="7040"/>
                    <a:pt x="839" y="7325"/>
                    <a:pt x="964" y="8119"/>
                  </a:cubicBezTo>
                  <a:cubicBezTo>
                    <a:pt x="1134" y="9199"/>
                    <a:pt x="1999" y="9600"/>
                    <a:pt x="2820" y="10126"/>
                  </a:cubicBezTo>
                  <a:cubicBezTo>
                    <a:pt x="3400" y="10492"/>
                    <a:pt x="3462" y="11152"/>
                    <a:pt x="3863" y="11661"/>
                  </a:cubicBezTo>
                  <a:cubicBezTo>
                    <a:pt x="4167" y="12053"/>
                    <a:pt x="4595" y="12330"/>
                    <a:pt x="4952" y="12660"/>
                  </a:cubicBezTo>
                  <a:cubicBezTo>
                    <a:pt x="5514" y="13186"/>
                    <a:pt x="5728" y="13846"/>
                    <a:pt x="5701" y="14614"/>
                  </a:cubicBezTo>
                  <a:cubicBezTo>
                    <a:pt x="5683" y="14961"/>
                    <a:pt x="5630" y="15300"/>
                    <a:pt x="5558" y="15639"/>
                  </a:cubicBezTo>
                  <a:cubicBezTo>
                    <a:pt x="5505" y="15880"/>
                    <a:pt x="5585" y="15916"/>
                    <a:pt x="5318" y="15871"/>
                  </a:cubicBezTo>
                  <a:cubicBezTo>
                    <a:pt x="5086" y="15836"/>
                    <a:pt x="5050" y="15639"/>
                    <a:pt x="4952" y="15452"/>
                  </a:cubicBezTo>
                  <a:cubicBezTo>
                    <a:pt x="4711" y="14961"/>
                    <a:pt x="4238" y="13026"/>
                    <a:pt x="3382" y="13356"/>
                  </a:cubicBezTo>
                  <a:cubicBezTo>
                    <a:pt x="3105" y="13472"/>
                    <a:pt x="3007" y="13820"/>
                    <a:pt x="3052" y="14087"/>
                  </a:cubicBezTo>
                  <a:cubicBezTo>
                    <a:pt x="3078" y="14266"/>
                    <a:pt x="3185" y="14408"/>
                    <a:pt x="3293" y="14551"/>
                  </a:cubicBezTo>
                  <a:cubicBezTo>
                    <a:pt x="3364" y="14640"/>
                    <a:pt x="3480" y="14730"/>
                    <a:pt x="3524" y="14837"/>
                  </a:cubicBezTo>
                  <a:cubicBezTo>
                    <a:pt x="3721" y="15006"/>
                    <a:pt x="3632" y="15140"/>
                    <a:pt x="3257" y="15256"/>
                  </a:cubicBezTo>
                  <a:cubicBezTo>
                    <a:pt x="3221" y="15211"/>
                    <a:pt x="3177" y="15176"/>
                    <a:pt x="3141" y="15131"/>
                  </a:cubicBezTo>
                  <a:cubicBezTo>
                    <a:pt x="2864" y="15015"/>
                    <a:pt x="2543" y="14435"/>
                    <a:pt x="2329" y="14221"/>
                  </a:cubicBezTo>
                  <a:cubicBezTo>
                    <a:pt x="2213" y="14105"/>
                    <a:pt x="2106" y="13980"/>
                    <a:pt x="1963" y="13909"/>
                  </a:cubicBezTo>
                  <a:cubicBezTo>
                    <a:pt x="1669" y="13775"/>
                    <a:pt x="1357" y="13846"/>
                    <a:pt x="1151" y="14096"/>
                  </a:cubicBezTo>
                  <a:cubicBezTo>
                    <a:pt x="545" y="14810"/>
                    <a:pt x="1401" y="15854"/>
                    <a:pt x="1972" y="16291"/>
                  </a:cubicBezTo>
                  <a:cubicBezTo>
                    <a:pt x="2365" y="16594"/>
                    <a:pt x="2820" y="16808"/>
                    <a:pt x="3293" y="16969"/>
                  </a:cubicBezTo>
                  <a:cubicBezTo>
                    <a:pt x="3872" y="17147"/>
                    <a:pt x="4845" y="17103"/>
                    <a:pt x="5068" y="17789"/>
                  </a:cubicBezTo>
                  <a:cubicBezTo>
                    <a:pt x="5380" y="18762"/>
                    <a:pt x="4631" y="20287"/>
                    <a:pt x="5594" y="21010"/>
                  </a:cubicBezTo>
                  <a:cubicBezTo>
                    <a:pt x="5915" y="21251"/>
                    <a:pt x="6308" y="21215"/>
                    <a:pt x="6567" y="21001"/>
                  </a:cubicBezTo>
                  <a:cubicBezTo>
                    <a:pt x="6620" y="20992"/>
                    <a:pt x="6683" y="20947"/>
                    <a:pt x="6691" y="20867"/>
                  </a:cubicBezTo>
                  <a:cubicBezTo>
                    <a:pt x="6691" y="20867"/>
                    <a:pt x="6691" y="20867"/>
                    <a:pt x="6691" y="20867"/>
                  </a:cubicBezTo>
                  <a:cubicBezTo>
                    <a:pt x="6799" y="20716"/>
                    <a:pt x="6852" y="20519"/>
                    <a:pt x="6799" y="20296"/>
                  </a:cubicBezTo>
                  <a:cubicBezTo>
                    <a:pt x="6799" y="20261"/>
                    <a:pt x="6781" y="20243"/>
                    <a:pt x="6772" y="20225"/>
                  </a:cubicBezTo>
                  <a:cubicBezTo>
                    <a:pt x="6950" y="18673"/>
                    <a:pt x="7066" y="17111"/>
                    <a:pt x="7182" y="15550"/>
                  </a:cubicBezTo>
                  <a:cubicBezTo>
                    <a:pt x="7227" y="15060"/>
                    <a:pt x="7209" y="14524"/>
                    <a:pt x="7423" y="14069"/>
                  </a:cubicBezTo>
                  <a:cubicBezTo>
                    <a:pt x="7575" y="13748"/>
                    <a:pt x="7824" y="13490"/>
                    <a:pt x="8065" y="13231"/>
                  </a:cubicBezTo>
                  <a:cubicBezTo>
                    <a:pt x="8324" y="12945"/>
                    <a:pt x="8583" y="12660"/>
                    <a:pt x="8895" y="12428"/>
                  </a:cubicBezTo>
                  <a:cubicBezTo>
                    <a:pt x="9270" y="12142"/>
                    <a:pt x="9680" y="12035"/>
                    <a:pt x="10108" y="11866"/>
                  </a:cubicBezTo>
                  <a:cubicBezTo>
                    <a:pt x="10768" y="11616"/>
                    <a:pt x="11188" y="11045"/>
                    <a:pt x="11875" y="10840"/>
                  </a:cubicBezTo>
                  <a:cubicBezTo>
                    <a:pt x="12508" y="10653"/>
                    <a:pt x="13177" y="10653"/>
                    <a:pt x="13802" y="10421"/>
                  </a:cubicBezTo>
                  <a:cubicBezTo>
                    <a:pt x="14141" y="10287"/>
                    <a:pt x="14658" y="10037"/>
                    <a:pt x="14729" y="9636"/>
                  </a:cubicBezTo>
                  <a:cubicBezTo>
                    <a:pt x="14801" y="9234"/>
                    <a:pt x="14444" y="8958"/>
                    <a:pt x="14087" y="8931"/>
                  </a:cubicBezTo>
                  <a:cubicBezTo>
                    <a:pt x="13552" y="8877"/>
                    <a:pt x="12972" y="9288"/>
                    <a:pt x="12544" y="9555"/>
                  </a:cubicBezTo>
                  <a:cubicBezTo>
                    <a:pt x="12303" y="9707"/>
                    <a:pt x="12062" y="9868"/>
                    <a:pt x="11812" y="10001"/>
                  </a:cubicBezTo>
                  <a:cubicBezTo>
                    <a:pt x="11643" y="10082"/>
                    <a:pt x="10902" y="10474"/>
                    <a:pt x="10688" y="10340"/>
                  </a:cubicBezTo>
                  <a:cubicBezTo>
                    <a:pt x="10376" y="10144"/>
                    <a:pt x="10786" y="9645"/>
                    <a:pt x="10911" y="9502"/>
                  </a:cubicBezTo>
                  <a:cubicBezTo>
                    <a:pt x="11000" y="9413"/>
                    <a:pt x="11090" y="9323"/>
                    <a:pt x="11179" y="9243"/>
                  </a:cubicBezTo>
                  <a:cubicBezTo>
                    <a:pt x="11446" y="9002"/>
                    <a:pt x="11732" y="8779"/>
                    <a:pt x="11999" y="8547"/>
                  </a:cubicBezTo>
                  <a:cubicBezTo>
                    <a:pt x="12526" y="8092"/>
                    <a:pt x="13043" y="7620"/>
                    <a:pt x="13543" y="7147"/>
                  </a:cubicBezTo>
                  <a:cubicBezTo>
                    <a:pt x="14471" y="6264"/>
                    <a:pt x="15095" y="5478"/>
                    <a:pt x="15113" y="4149"/>
                  </a:cubicBezTo>
                  <a:cubicBezTo>
                    <a:pt x="15113" y="3543"/>
                    <a:pt x="15149" y="1750"/>
                    <a:pt x="14051" y="2017"/>
                  </a:cubicBezTo>
                  <a:cubicBezTo>
                    <a:pt x="13168" y="2240"/>
                    <a:pt x="13587" y="3944"/>
                    <a:pt x="13534" y="4569"/>
                  </a:cubicBezTo>
                  <a:cubicBezTo>
                    <a:pt x="13454" y="5496"/>
                    <a:pt x="12838" y="5710"/>
                    <a:pt x="12196" y="6201"/>
                  </a:cubicBezTo>
                  <a:cubicBezTo>
                    <a:pt x="11794" y="6504"/>
                    <a:pt x="11473" y="6888"/>
                    <a:pt x="11197" y="7307"/>
                  </a:cubicBezTo>
                  <a:cubicBezTo>
                    <a:pt x="10858" y="7816"/>
                    <a:pt x="10590" y="8369"/>
                    <a:pt x="10296" y="8904"/>
                  </a:cubicBezTo>
                  <a:cubicBezTo>
                    <a:pt x="10260" y="8984"/>
                    <a:pt x="10189" y="9154"/>
                    <a:pt x="10117" y="9225"/>
                  </a:cubicBezTo>
                  <a:cubicBezTo>
                    <a:pt x="10037" y="9466"/>
                    <a:pt x="9850" y="9502"/>
                    <a:pt x="9564" y="9341"/>
                  </a:cubicBezTo>
                  <a:cubicBezTo>
                    <a:pt x="9564" y="9279"/>
                    <a:pt x="9573" y="9225"/>
                    <a:pt x="9582" y="9163"/>
                  </a:cubicBezTo>
                  <a:cubicBezTo>
                    <a:pt x="9528" y="8833"/>
                    <a:pt x="9796" y="8378"/>
                    <a:pt x="9939" y="8101"/>
                  </a:cubicBezTo>
                  <a:cubicBezTo>
                    <a:pt x="10420" y="7165"/>
                    <a:pt x="11197" y="6174"/>
                    <a:pt x="10751" y="5077"/>
                  </a:cubicBezTo>
                  <a:cubicBezTo>
                    <a:pt x="10572" y="4631"/>
                    <a:pt x="9698" y="3766"/>
                    <a:pt x="9403" y="4569"/>
                  </a:cubicBezTo>
                  <a:cubicBezTo>
                    <a:pt x="9163" y="5229"/>
                    <a:pt x="9546" y="5951"/>
                    <a:pt x="9341" y="6620"/>
                  </a:cubicBezTo>
                  <a:cubicBezTo>
                    <a:pt x="9163" y="7191"/>
                    <a:pt x="8743" y="7620"/>
                    <a:pt x="8645" y="8217"/>
                  </a:cubicBezTo>
                  <a:cubicBezTo>
                    <a:pt x="8583" y="8628"/>
                    <a:pt x="8636" y="9038"/>
                    <a:pt x="8511" y="9430"/>
                  </a:cubicBezTo>
                  <a:cubicBezTo>
                    <a:pt x="8413" y="9778"/>
                    <a:pt x="8208" y="10082"/>
                    <a:pt x="7994" y="10376"/>
                  </a:cubicBezTo>
                  <a:cubicBezTo>
                    <a:pt x="7762" y="10688"/>
                    <a:pt x="7512" y="10992"/>
                    <a:pt x="7253" y="11286"/>
                  </a:cubicBezTo>
                  <a:cubicBezTo>
                    <a:pt x="7146" y="11393"/>
                    <a:pt x="7004" y="11625"/>
                    <a:pt x="6861" y="11696"/>
                  </a:cubicBezTo>
                  <a:cubicBezTo>
                    <a:pt x="6575" y="11830"/>
                    <a:pt x="6460" y="11545"/>
                    <a:pt x="6352" y="11304"/>
                  </a:cubicBezTo>
                  <a:cubicBezTo>
                    <a:pt x="5764" y="10028"/>
                    <a:pt x="6335" y="8199"/>
                    <a:pt x="6959" y="7049"/>
                  </a:cubicBezTo>
                  <a:cubicBezTo>
                    <a:pt x="7628" y="5835"/>
                    <a:pt x="8386" y="4809"/>
                    <a:pt x="8601" y="3400"/>
                  </a:cubicBezTo>
                  <a:cubicBezTo>
                    <a:pt x="8717" y="2695"/>
                    <a:pt x="8725" y="1973"/>
                    <a:pt x="8618" y="1277"/>
                  </a:cubicBezTo>
                  <a:cubicBezTo>
                    <a:pt x="8565" y="893"/>
                    <a:pt x="8485" y="492"/>
                    <a:pt x="8163" y="242"/>
                  </a:cubicBezTo>
                  <a:cubicBezTo>
                    <a:pt x="7905" y="46"/>
                    <a:pt x="7530" y="1"/>
                    <a:pt x="7262" y="206"/>
                  </a:cubicBezTo>
                  <a:cubicBezTo>
                    <a:pt x="6959" y="447"/>
                    <a:pt x="6959" y="884"/>
                    <a:pt x="6959" y="1232"/>
                  </a:cubicBezTo>
                  <a:cubicBezTo>
                    <a:pt x="6977" y="2570"/>
                    <a:pt x="7450" y="4140"/>
                    <a:pt x="6611" y="5291"/>
                  </a:cubicBezTo>
                  <a:cubicBezTo>
                    <a:pt x="6522" y="4925"/>
                    <a:pt x="6477" y="4551"/>
                    <a:pt x="6486" y="4167"/>
                  </a:cubicBezTo>
                  <a:cubicBezTo>
                    <a:pt x="6495" y="3846"/>
                    <a:pt x="6575" y="3525"/>
                    <a:pt x="6540" y="3204"/>
                  </a:cubicBezTo>
                  <a:cubicBezTo>
                    <a:pt x="6495" y="2829"/>
                    <a:pt x="6219" y="2427"/>
                    <a:pt x="5790" y="2508"/>
                  </a:cubicBezTo>
                  <a:cubicBezTo>
                    <a:pt x="5443" y="2570"/>
                    <a:pt x="5327" y="2936"/>
                    <a:pt x="5291" y="3239"/>
                  </a:cubicBezTo>
                  <a:cubicBezTo>
                    <a:pt x="5184" y="4015"/>
                    <a:pt x="5264" y="4836"/>
                    <a:pt x="5318" y="5612"/>
                  </a:cubicBezTo>
                  <a:cubicBezTo>
                    <a:pt x="5362" y="6371"/>
                    <a:pt x="5434" y="7138"/>
                    <a:pt x="5407" y="7905"/>
                  </a:cubicBezTo>
                  <a:cubicBezTo>
                    <a:pt x="5398" y="8333"/>
                    <a:pt x="5362" y="8770"/>
                    <a:pt x="5282" y="9190"/>
                  </a:cubicBezTo>
                  <a:cubicBezTo>
                    <a:pt x="5202" y="9582"/>
                    <a:pt x="4996" y="10635"/>
                    <a:pt x="4541" y="9814"/>
                  </a:cubicBezTo>
                  <a:cubicBezTo>
                    <a:pt x="4220" y="9234"/>
                    <a:pt x="4390" y="8405"/>
                    <a:pt x="4372" y="7771"/>
                  </a:cubicBezTo>
                  <a:cubicBezTo>
                    <a:pt x="4372" y="7272"/>
                    <a:pt x="4318" y="6754"/>
                    <a:pt x="4060" y="6317"/>
                  </a:cubicBezTo>
                  <a:cubicBezTo>
                    <a:pt x="3774" y="5826"/>
                    <a:pt x="3266" y="5550"/>
                    <a:pt x="2882" y="5148"/>
                  </a:cubicBezTo>
                  <a:cubicBezTo>
                    <a:pt x="2383" y="4622"/>
                    <a:pt x="2061" y="3944"/>
                    <a:pt x="1954" y="3230"/>
                  </a:cubicBezTo>
                  <a:cubicBezTo>
                    <a:pt x="1865" y="2633"/>
                    <a:pt x="1821" y="1232"/>
                    <a:pt x="804" y="1500"/>
                  </a:cubicBezTo>
                  <a:cubicBezTo>
                    <a:pt x="1" y="1705"/>
                    <a:pt x="179" y="2963"/>
                    <a:pt x="250" y="3543"/>
                  </a:cubicBezTo>
                  <a:cubicBezTo>
                    <a:pt x="402" y="4667"/>
                    <a:pt x="1009" y="5220"/>
                    <a:pt x="1883" y="5853"/>
                  </a:cubicBezTo>
                  <a:cubicBezTo>
                    <a:pt x="2481" y="6281"/>
                    <a:pt x="2954" y="6772"/>
                    <a:pt x="3105" y="75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180" name="Google Shape;1180;p13"/>
            <p:cNvSpPr/>
            <p:nvPr/>
          </p:nvSpPr>
          <p:spPr>
            <a:xfrm rot="918101" flipH="1">
              <a:off x="8455933" y="3445800"/>
              <a:ext cx="702912" cy="985993"/>
            </a:xfrm>
            <a:custGeom>
              <a:avLst/>
              <a:gdLst/>
              <a:ahLst/>
              <a:cxnLst/>
              <a:rect l="l" t="t" r="r" b="b"/>
              <a:pathLst>
                <a:path w="15149" h="21251" extrusionOk="0">
                  <a:moveTo>
                    <a:pt x="3105" y="7512"/>
                  </a:moveTo>
                  <a:cubicBezTo>
                    <a:pt x="3159" y="7789"/>
                    <a:pt x="3248" y="8012"/>
                    <a:pt x="2980" y="8128"/>
                  </a:cubicBezTo>
                  <a:cubicBezTo>
                    <a:pt x="2713" y="8253"/>
                    <a:pt x="2722" y="8101"/>
                    <a:pt x="2534" y="7869"/>
                  </a:cubicBezTo>
                  <a:cubicBezTo>
                    <a:pt x="2427" y="7735"/>
                    <a:pt x="2329" y="7593"/>
                    <a:pt x="2186" y="7486"/>
                  </a:cubicBezTo>
                  <a:cubicBezTo>
                    <a:pt x="1589" y="7040"/>
                    <a:pt x="839" y="7325"/>
                    <a:pt x="964" y="8119"/>
                  </a:cubicBezTo>
                  <a:cubicBezTo>
                    <a:pt x="1134" y="9199"/>
                    <a:pt x="1999" y="9600"/>
                    <a:pt x="2820" y="10126"/>
                  </a:cubicBezTo>
                  <a:cubicBezTo>
                    <a:pt x="3400" y="10492"/>
                    <a:pt x="3462" y="11152"/>
                    <a:pt x="3863" y="11661"/>
                  </a:cubicBezTo>
                  <a:cubicBezTo>
                    <a:pt x="4167" y="12053"/>
                    <a:pt x="4595" y="12330"/>
                    <a:pt x="4952" y="12660"/>
                  </a:cubicBezTo>
                  <a:cubicBezTo>
                    <a:pt x="5514" y="13186"/>
                    <a:pt x="5728" y="13846"/>
                    <a:pt x="5701" y="14614"/>
                  </a:cubicBezTo>
                  <a:cubicBezTo>
                    <a:pt x="5683" y="14961"/>
                    <a:pt x="5630" y="15300"/>
                    <a:pt x="5558" y="15639"/>
                  </a:cubicBezTo>
                  <a:cubicBezTo>
                    <a:pt x="5505" y="15880"/>
                    <a:pt x="5585" y="15916"/>
                    <a:pt x="5318" y="15871"/>
                  </a:cubicBezTo>
                  <a:cubicBezTo>
                    <a:pt x="5086" y="15836"/>
                    <a:pt x="5050" y="15639"/>
                    <a:pt x="4952" y="15452"/>
                  </a:cubicBezTo>
                  <a:cubicBezTo>
                    <a:pt x="4711" y="14961"/>
                    <a:pt x="4238" y="13026"/>
                    <a:pt x="3382" y="13356"/>
                  </a:cubicBezTo>
                  <a:cubicBezTo>
                    <a:pt x="3105" y="13472"/>
                    <a:pt x="3007" y="13820"/>
                    <a:pt x="3052" y="14087"/>
                  </a:cubicBezTo>
                  <a:cubicBezTo>
                    <a:pt x="3078" y="14266"/>
                    <a:pt x="3185" y="14408"/>
                    <a:pt x="3293" y="14551"/>
                  </a:cubicBezTo>
                  <a:cubicBezTo>
                    <a:pt x="3364" y="14640"/>
                    <a:pt x="3480" y="14730"/>
                    <a:pt x="3524" y="14837"/>
                  </a:cubicBezTo>
                  <a:cubicBezTo>
                    <a:pt x="3721" y="15006"/>
                    <a:pt x="3632" y="15140"/>
                    <a:pt x="3257" y="15256"/>
                  </a:cubicBezTo>
                  <a:cubicBezTo>
                    <a:pt x="3221" y="15211"/>
                    <a:pt x="3177" y="15176"/>
                    <a:pt x="3141" y="15131"/>
                  </a:cubicBezTo>
                  <a:cubicBezTo>
                    <a:pt x="2864" y="15015"/>
                    <a:pt x="2543" y="14435"/>
                    <a:pt x="2329" y="14221"/>
                  </a:cubicBezTo>
                  <a:cubicBezTo>
                    <a:pt x="2213" y="14105"/>
                    <a:pt x="2106" y="13980"/>
                    <a:pt x="1963" y="13909"/>
                  </a:cubicBezTo>
                  <a:cubicBezTo>
                    <a:pt x="1669" y="13775"/>
                    <a:pt x="1357" y="13846"/>
                    <a:pt x="1151" y="14096"/>
                  </a:cubicBezTo>
                  <a:cubicBezTo>
                    <a:pt x="545" y="14810"/>
                    <a:pt x="1401" y="15854"/>
                    <a:pt x="1972" y="16291"/>
                  </a:cubicBezTo>
                  <a:cubicBezTo>
                    <a:pt x="2365" y="16594"/>
                    <a:pt x="2820" y="16808"/>
                    <a:pt x="3293" y="16969"/>
                  </a:cubicBezTo>
                  <a:cubicBezTo>
                    <a:pt x="3872" y="17147"/>
                    <a:pt x="4845" y="17103"/>
                    <a:pt x="5068" y="17789"/>
                  </a:cubicBezTo>
                  <a:cubicBezTo>
                    <a:pt x="5380" y="18762"/>
                    <a:pt x="4631" y="20287"/>
                    <a:pt x="5594" y="21010"/>
                  </a:cubicBezTo>
                  <a:cubicBezTo>
                    <a:pt x="5915" y="21251"/>
                    <a:pt x="6308" y="21215"/>
                    <a:pt x="6567" y="21001"/>
                  </a:cubicBezTo>
                  <a:cubicBezTo>
                    <a:pt x="6620" y="20992"/>
                    <a:pt x="6683" y="20947"/>
                    <a:pt x="6691" y="20867"/>
                  </a:cubicBezTo>
                  <a:cubicBezTo>
                    <a:pt x="6691" y="20867"/>
                    <a:pt x="6691" y="20867"/>
                    <a:pt x="6691" y="20867"/>
                  </a:cubicBezTo>
                  <a:cubicBezTo>
                    <a:pt x="6799" y="20716"/>
                    <a:pt x="6852" y="20519"/>
                    <a:pt x="6799" y="20296"/>
                  </a:cubicBezTo>
                  <a:cubicBezTo>
                    <a:pt x="6799" y="20261"/>
                    <a:pt x="6781" y="20243"/>
                    <a:pt x="6772" y="20225"/>
                  </a:cubicBezTo>
                  <a:cubicBezTo>
                    <a:pt x="6950" y="18673"/>
                    <a:pt x="7066" y="17111"/>
                    <a:pt x="7182" y="15550"/>
                  </a:cubicBezTo>
                  <a:cubicBezTo>
                    <a:pt x="7227" y="15060"/>
                    <a:pt x="7209" y="14524"/>
                    <a:pt x="7423" y="14069"/>
                  </a:cubicBezTo>
                  <a:cubicBezTo>
                    <a:pt x="7575" y="13748"/>
                    <a:pt x="7824" y="13490"/>
                    <a:pt x="8065" y="13231"/>
                  </a:cubicBezTo>
                  <a:cubicBezTo>
                    <a:pt x="8324" y="12945"/>
                    <a:pt x="8583" y="12660"/>
                    <a:pt x="8895" y="12428"/>
                  </a:cubicBezTo>
                  <a:cubicBezTo>
                    <a:pt x="9270" y="12142"/>
                    <a:pt x="9680" y="12035"/>
                    <a:pt x="10108" y="11866"/>
                  </a:cubicBezTo>
                  <a:cubicBezTo>
                    <a:pt x="10768" y="11616"/>
                    <a:pt x="11188" y="11045"/>
                    <a:pt x="11875" y="10840"/>
                  </a:cubicBezTo>
                  <a:cubicBezTo>
                    <a:pt x="12508" y="10653"/>
                    <a:pt x="13177" y="10653"/>
                    <a:pt x="13802" y="10421"/>
                  </a:cubicBezTo>
                  <a:cubicBezTo>
                    <a:pt x="14141" y="10287"/>
                    <a:pt x="14658" y="10037"/>
                    <a:pt x="14729" y="9636"/>
                  </a:cubicBezTo>
                  <a:cubicBezTo>
                    <a:pt x="14801" y="9234"/>
                    <a:pt x="14444" y="8958"/>
                    <a:pt x="14087" y="8931"/>
                  </a:cubicBezTo>
                  <a:cubicBezTo>
                    <a:pt x="13552" y="8877"/>
                    <a:pt x="12972" y="9288"/>
                    <a:pt x="12544" y="9555"/>
                  </a:cubicBezTo>
                  <a:cubicBezTo>
                    <a:pt x="12303" y="9707"/>
                    <a:pt x="12062" y="9868"/>
                    <a:pt x="11812" y="10001"/>
                  </a:cubicBezTo>
                  <a:cubicBezTo>
                    <a:pt x="11643" y="10082"/>
                    <a:pt x="10902" y="10474"/>
                    <a:pt x="10688" y="10340"/>
                  </a:cubicBezTo>
                  <a:cubicBezTo>
                    <a:pt x="10376" y="10144"/>
                    <a:pt x="10786" y="9645"/>
                    <a:pt x="10911" y="9502"/>
                  </a:cubicBezTo>
                  <a:cubicBezTo>
                    <a:pt x="11000" y="9413"/>
                    <a:pt x="11090" y="9323"/>
                    <a:pt x="11179" y="9243"/>
                  </a:cubicBezTo>
                  <a:cubicBezTo>
                    <a:pt x="11446" y="9002"/>
                    <a:pt x="11732" y="8779"/>
                    <a:pt x="11999" y="8547"/>
                  </a:cubicBezTo>
                  <a:cubicBezTo>
                    <a:pt x="12526" y="8092"/>
                    <a:pt x="13043" y="7620"/>
                    <a:pt x="13543" y="7147"/>
                  </a:cubicBezTo>
                  <a:cubicBezTo>
                    <a:pt x="14471" y="6264"/>
                    <a:pt x="15095" y="5478"/>
                    <a:pt x="15113" y="4149"/>
                  </a:cubicBezTo>
                  <a:cubicBezTo>
                    <a:pt x="15113" y="3543"/>
                    <a:pt x="15149" y="1750"/>
                    <a:pt x="14051" y="2017"/>
                  </a:cubicBezTo>
                  <a:cubicBezTo>
                    <a:pt x="13168" y="2240"/>
                    <a:pt x="13587" y="3944"/>
                    <a:pt x="13534" y="4569"/>
                  </a:cubicBezTo>
                  <a:cubicBezTo>
                    <a:pt x="13454" y="5496"/>
                    <a:pt x="12838" y="5710"/>
                    <a:pt x="12196" y="6201"/>
                  </a:cubicBezTo>
                  <a:cubicBezTo>
                    <a:pt x="11794" y="6504"/>
                    <a:pt x="11473" y="6888"/>
                    <a:pt x="11197" y="7307"/>
                  </a:cubicBezTo>
                  <a:cubicBezTo>
                    <a:pt x="10858" y="7816"/>
                    <a:pt x="10590" y="8369"/>
                    <a:pt x="10296" y="8904"/>
                  </a:cubicBezTo>
                  <a:cubicBezTo>
                    <a:pt x="10260" y="8984"/>
                    <a:pt x="10189" y="9154"/>
                    <a:pt x="10117" y="9225"/>
                  </a:cubicBezTo>
                  <a:cubicBezTo>
                    <a:pt x="10037" y="9466"/>
                    <a:pt x="9850" y="9502"/>
                    <a:pt x="9564" y="9341"/>
                  </a:cubicBezTo>
                  <a:cubicBezTo>
                    <a:pt x="9564" y="9279"/>
                    <a:pt x="9573" y="9225"/>
                    <a:pt x="9582" y="9163"/>
                  </a:cubicBezTo>
                  <a:cubicBezTo>
                    <a:pt x="9528" y="8833"/>
                    <a:pt x="9796" y="8378"/>
                    <a:pt x="9939" y="8101"/>
                  </a:cubicBezTo>
                  <a:cubicBezTo>
                    <a:pt x="10420" y="7165"/>
                    <a:pt x="11197" y="6174"/>
                    <a:pt x="10751" y="5077"/>
                  </a:cubicBezTo>
                  <a:cubicBezTo>
                    <a:pt x="10572" y="4631"/>
                    <a:pt x="9698" y="3766"/>
                    <a:pt x="9403" y="4569"/>
                  </a:cubicBezTo>
                  <a:cubicBezTo>
                    <a:pt x="9163" y="5229"/>
                    <a:pt x="9546" y="5951"/>
                    <a:pt x="9341" y="6620"/>
                  </a:cubicBezTo>
                  <a:cubicBezTo>
                    <a:pt x="9163" y="7191"/>
                    <a:pt x="8743" y="7620"/>
                    <a:pt x="8645" y="8217"/>
                  </a:cubicBezTo>
                  <a:cubicBezTo>
                    <a:pt x="8583" y="8628"/>
                    <a:pt x="8636" y="9038"/>
                    <a:pt x="8511" y="9430"/>
                  </a:cubicBezTo>
                  <a:cubicBezTo>
                    <a:pt x="8413" y="9778"/>
                    <a:pt x="8208" y="10082"/>
                    <a:pt x="7994" y="10376"/>
                  </a:cubicBezTo>
                  <a:cubicBezTo>
                    <a:pt x="7762" y="10688"/>
                    <a:pt x="7512" y="10992"/>
                    <a:pt x="7253" y="11286"/>
                  </a:cubicBezTo>
                  <a:cubicBezTo>
                    <a:pt x="7146" y="11393"/>
                    <a:pt x="7004" y="11625"/>
                    <a:pt x="6861" y="11696"/>
                  </a:cubicBezTo>
                  <a:cubicBezTo>
                    <a:pt x="6575" y="11830"/>
                    <a:pt x="6460" y="11545"/>
                    <a:pt x="6352" y="11304"/>
                  </a:cubicBezTo>
                  <a:cubicBezTo>
                    <a:pt x="5764" y="10028"/>
                    <a:pt x="6335" y="8199"/>
                    <a:pt x="6959" y="7049"/>
                  </a:cubicBezTo>
                  <a:cubicBezTo>
                    <a:pt x="7628" y="5835"/>
                    <a:pt x="8386" y="4809"/>
                    <a:pt x="8601" y="3400"/>
                  </a:cubicBezTo>
                  <a:cubicBezTo>
                    <a:pt x="8717" y="2695"/>
                    <a:pt x="8725" y="1973"/>
                    <a:pt x="8618" y="1277"/>
                  </a:cubicBezTo>
                  <a:cubicBezTo>
                    <a:pt x="8565" y="893"/>
                    <a:pt x="8485" y="492"/>
                    <a:pt x="8163" y="242"/>
                  </a:cubicBezTo>
                  <a:cubicBezTo>
                    <a:pt x="7905" y="46"/>
                    <a:pt x="7530" y="1"/>
                    <a:pt x="7262" y="206"/>
                  </a:cubicBezTo>
                  <a:cubicBezTo>
                    <a:pt x="6959" y="447"/>
                    <a:pt x="6959" y="884"/>
                    <a:pt x="6959" y="1232"/>
                  </a:cubicBezTo>
                  <a:cubicBezTo>
                    <a:pt x="6977" y="2570"/>
                    <a:pt x="7450" y="4140"/>
                    <a:pt x="6611" y="5291"/>
                  </a:cubicBezTo>
                  <a:cubicBezTo>
                    <a:pt x="6522" y="4925"/>
                    <a:pt x="6477" y="4551"/>
                    <a:pt x="6486" y="4167"/>
                  </a:cubicBezTo>
                  <a:cubicBezTo>
                    <a:pt x="6495" y="3846"/>
                    <a:pt x="6575" y="3525"/>
                    <a:pt x="6540" y="3204"/>
                  </a:cubicBezTo>
                  <a:cubicBezTo>
                    <a:pt x="6495" y="2829"/>
                    <a:pt x="6219" y="2427"/>
                    <a:pt x="5790" y="2508"/>
                  </a:cubicBezTo>
                  <a:cubicBezTo>
                    <a:pt x="5443" y="2570"/>
                    <a:pt x="5327" y="2936"/>
                    <a:pt x="5291" y="3239"/>
                  </a:cubicBezTo>
                  <a:cubicBezTo>
                    <a:pt x="5184" y="4015"/>
                    <a:pt x="5264" y="4836"/>
                    <a:pt x="5318" y="5612"/>
                  </a:cubicBezTo>
                  <a:cubicBezTo>
                    <a:pt x="5362" y="6371"/>
                    <a:pt x="5434" y="7138"/>
                    <a:pt x="5407" y="7905"/>
                  </a:cubicBezTo>
                  <a:cubicBezTo>
                    <a:pt x="5398" y="8333"/>
                    <a:pt x="5362" y="8770"/>
                    <a:pt x="5282" y="9190"/>
                  </a:cubicBezTo>
                  <a:cubicBezTo>
                    <a:pt x="5202" y="9582"/>
                    <a:pt x="4996" y="10635"/>
                    <a:pt x="4541" y="9814"/>
                  </a:cubicBezTo>
                  <a:cubicBezTo>
                    <a:pt x="4220" y="9234"/>
                    <a:pt x="4390" y="8405"/>
                    <a:pt x="4372" y="7771"/>
                  </a:cubicBezTo>
                  <a:cubicBezTo>
                    <a:pt x="4372" y="7272"/>
                    <a:pt x="4318" y="6754"/>
                    <a:pt x="4060" y="6317"/>
                  </a:cubicBezTo>
                  <a:cubicBezTo>
                    <a:pt x="3774" y="5826"/>
                    <a:pt x="3266" y="5550"/>
                    <a:pt x="2882" y="5148"/>
                  </a:cubicBezTo>
                  <a:cubicBezTo>
                    <a:pt x="2383" y="4622"/>
                    <a:pt x="2061" y="3944"/>
                    <a:pt x="1954" y="3230"/>
                  </a:cubicBezTo>
                  <a:cubicBezTo>
                    <a:pt x="1865" y="2633"/>
                    <a:pt x="1821" y="1232"/>
                    <a:pt x="804" y="1500"/>
                  </a:cubicBezTo>
                  <a:cubicBezTo>
                    <a:pt x="1" y="1705"/>
                    <a:pt x="179" y="2963"/>
                    <a:pt x="250" y="3543"/>
                  </a:cubicBezTo>
                  <a:cubicBezTo>
                    <a:pt x="402" y="4667"/>
                    <a:pt x="1009" y="5220"/>
                    <a:pt x="1883" y="5853"/>
                  </a:cubicBezTo>
                  <a:cubicBezTo>
                    <a:pt x="2481" y="6281"/>
                    <a:pt x="2954" y="6772"/>
                    <a:pt x="3105" y="75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275279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1" name="Google Shape;3161;p33"/>
          <p:cNvGrpSpPr/>
          <p:nvPr/>
        </p:nvGrpSpPr>
        <p:grpSpPr>
          <a:xfrm>
            <a:off x="-1409351" y="344002"/>
            <a:ext cx="15168587" cy="8313197"/>
            <a:chOff x="-1057013" y="258001"/>
            <a:chExt cx="11376440" cy="6234898"/>
          </a:xfrm>
        </p:grpSpPr>
        <p:sp>
          <p:nvSpPr>
            <p:cNvPr id="3162" name="Google Shape;3162;p33"/>
            <p:cNvSpPr/>
            <p:nvPr/>
          </p:nvSpPr>
          <p:spPr>
            <a:xfrm rot="-249367" flipH="1">
              <a:off x="-874162" y="649847"/>
              <a:ext cx="11010738" cy="5451207"/>
            </a:xfrm>
            <a:custGeom>
              <a:avLst/>
              <a:gdLst/>
              <a:ahLst/>
              <a:cxnLst/>
              <a:rect l="l" t="t" r="r" b="b"/>
              <a:pathLst>
                <a:path w="439667" h="218043" extrusionOk="0">
                  <a:moveTo>
                    <a:pt x="15241" y="3506"/>
                  </a:moveTo>
                  <a:cubicBezTo>
                    <a:pt x="24893" y="-643"/>
                    <a:pt x="49577" y="-784"/>
                    <a:pt x="61723" y="1389"/>
                  </a:cubicBezTo>
                  <a:cubicBezTo>
                    <a:pt x="73869" y="3562"/>
                    <a:pt x="83293" y="3211"/>
                    <a:pt x="88119" y="16546"/>
                  </a:cubicBezTo>
                  <a:cubicBezTo>
                    <a:pt x="92945" y="29881"/>
                    <a:pt x="84564" y="61497"/>
                    <a:pt x="90679" y="81399"/>
                  </a:cubicBezTo>
                  <a:cubicBezTo>
                    <a:pt x="96794" y="101302"/>
                    <a:pt x="110966" y="123990"/>
                    <a:pt x="124807" y="135961"/>
                  </a:cubicBezTo>
                  <a:cubicBezTo>
                    <a:pt x="138648" y="147932"/>
                    <a:pt x="156679" y="149620"/>
                    <a:pt x="173724" y="153226"/>
                  </a:cubicBezTo>
                  <a:cubicBezTo>
                    <a:pt x="190769" y="156832"/>
                    <a:pt x="203158" y="157459"/>
                    <a:pt x="227077" y="157599"/>
                  </a:cubicBezTo>
                  <a:cubicBezTo>
                    <a:pt x="250996" y="157739"/>
                    <a:pt x="290521" y="156153"/>
                    <a:pt x="317238" y="154065"/>
                  </a:cubicBezTo>
                  <a:cubicBezTo>
                    <a:pt x="343955" y="151977"/>
                    <a:pt x="368613" y="148130"/>
                    <a:pt x="387377" y="145073"/>
                  </a:cubicBezTo>
                  <a:cubicBezTo>
                    <a:pt x="406141" y="142016"/>
                    <a:pt x="421188" y="137101"/>
                    <a:pt x="429820" y="135722"/>
                  </a:cubicBezTo>
                  <a:cubicBezTo>
                    <a:pt x="438453" y="134343"/>
                    <a:pt x="437733" y="135123"/>
                    <a:pt x="439172" y="136801"/>
                  </a:cubicBezTo>
                  <a:cubicBezTo>
                    <a:pt x="440611" y="138480"/>
                    <a:pt x="438452" y="142736"/>
                    <a:pt x="438452" y="145793"/>
                  </a:cubicBezTo>
                  <a:cubicBezTo>
                    <a:pt x="438452" y="148850"/>
                    <a:pt x="439292" y="151848"/>
                    <a:pt x="439172" y="155145"/>
                  </a:cubicBezTo>
                  <a:cubicBezTo>
                    <a:pt x="439052" y="158442"/>
                    <a:pt x="438452" y="161918"/>
                    <a:pt x="437733" y="165575"/>
                  </a:cubicBezTo>
                  <a:cubicBezTo>
                    <a:pt x="437014" y="169232"/>
                    <a:pt x="437072" y="171175"/>
                    <a:pt x="434856" y="177085"/>
                  </a:cubicBezTo>
                  <a:cubicBezTo>
                    <a:pt x="432640" y="182995"/>
                    <a:pt x="430109" y="195518"/>
                    <a:pt x="424435" y="201033"/>
                  </a:cubicBezTo>
                  <a:cubicBezTo>
                    <a:pt x="418761" y="206548"/>
                    <a:pt x="424816" y="207891"/>
                    <a:pt x="400813" y="210177"/>
                  </a:cubicBezTo>
                  <a:cubicBezTo>
                    <a:pt x="376810" y="212463"/>
                    <a:pt x="328677" y="213479"/>
                    <a:pt x="280417" y="214749"/>
                  </a:cubicBezTo>
                  <a:cubicBezTo>
                    <a:pt x="232157" y="216019"/>
                    <a:pt x="152909" y="218898"/>
                    <a:pt x="111253" y="217797"/>
                  </a:cubicBezTo>
                  <a:cubicBezTo>
                    <a:pt x="69597" y="216696"/>
                    <a:pt x="48515" y="219265"/>
                    <a:pt x="30481" y="208145"/>
                  </a:cubicBezTo>
                  <a:cubicBezTo>
                    <a:pt x="12447" y="197026"/>
                    <a:pt x="8002" y="175182"/>
                    <a:pt x="3049" y="151080"/>
                  </a:cubicBezTo>
                  <a:cubicBezTo>
                    <a:pt x="-1904" y="126978"/>
                    <a:pt x="636" y="84334"/>
                    <a:pt x="763" y="63534"/>
                  </a:cubicBezTo>
                  <a:cubicBezTo>
                    <a:pt x="890" y="42734"/>
                    <a:pt x="1398" y="36286"/>
                    <a:pt x="3811" y="26281"/>
                  </a:cubicBezTo>
                  <a:cubicBezTo>
                    <a:pt x="6224" y="16276"/>
                    <a:pt x="5589" y="7655"/>
                    <a:pt x="15241" y="3506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163" name="Google Shape;3163;p33"/>
            <p:cNvGrpSpPr/>
            <p:nvPr/>
          </p:nvGrpSpPr>
          <p:grpSpPr>
            <a:xfrm rot="10550557" flipH="1">
              <a:off x="-15348" y="4614885"/>
              <a:ext cx="1876566" cy="1026958"/>
              <a:chOff x="7380525" y="3999163"/>
              <a:chExt cx="903950" cy="495532"/>
            </a:xfrm>
          </p:grpSpPr>
          <p:sp>
            <p:nvSpPr>
              <p:cNvPr id="3164" name="Google Shape;3164;p33"/>
              <p:cNvSpPr/>
              <p:nvPr/>
            </p:nvSpPr>
            <p:spPr>
              <a:xfrm>
                <a:off x="7677596" y="4035324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5" name="Google Shape;3165;p3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6" name="Google Shape;3166;p3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7" name="Google Shape;3167;p33"/>
              <p:cNvSpPr/>
              <p:nvPr/>
            </p:nvSpPr>
            <p:spPr>
              <a:xfrm>
                <a:off x="7380525" y="4050214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8" name="Google Shape;3168;p33"/>
              <p:cNvSpPr/>
              <p:nvPr/>
            </p:nvSpPr>
            <p:spPr>
              <a:xfrm>
                <a:off x="7606000" y="4214416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69" name="Google Shape;3169;p33"/>
              <p:cNvSpPr/>
              <p:nvPr/>
            </p:nvSpPr>
            <p:spPr>
              <a:xfrm>
                <a:off x="7844328" y="4234212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0" name="Google Shape;3170;p33"/>
              <p:cNvSpPr/>
              <p:nvPr/>
            </p:nvSpPr>
            <p:spPr>
              <a:xfrm rot="386182">
                <a:off x="7478984" y="4367943"/>
                <a:ext cx="173776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1" name="Google Shape;3171;p33"/>
              <p:cNvSpPr/>
              <p:nvPr/>
            </p:nvSpPr>
            <p:spPr>
              <a:xfrm>
                <a:off x="7814055" y="4324012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2" name="Google Shape;3172;p33"/>
              <p:cNvSpPr/>
              <p:nvPr/>
            </p:nvSpPr>
            <p:spPr>
              <a:xfrm>
                <a:off x="7671136" y="4442619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3" name="Google Shape;3173;p33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4" name="Google Shape;3174;p33"/>
              <p:cNvSpPr/>
              <p:nvPr/>
            </p:nvSpPr>
            <p:spPr>
              <a:xfrm>
                <a:off x="7396497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75" name="Google Shape;3175;p33"/>
            <p:cNvGrpSpPr/>
            <p:nvPr/>
          </p:nvGrpSpPr>
          <p:grpSpPr>
            <a:xfrm rot="10550557" flipH="1">
              <a:off x="1929360" y="4697701"/>
              <a:ext cx="1876566" cy="838456"/>
              <a:chOff x="7380525" y="3989013"/>
              <a:chExt cx="903950" cy="404575"/>
            </a:xfrm>
          </p:grpSpPr>
          <p:sp>
            <p:nvSpPr>
              <p:cNvPr id="3176" name="Google Shape;3176;p3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7" name="Google Shape;3177;p3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8" name="Google Shape;3178;p3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79" name="Google Shape;3179;p3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0" name="Google Shape;3180;p3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1" name="Google Shape;3181;p33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2" name="Google Shape;3182;p33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3" name="Google Shape;3183;p3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4" name="Google Shape;3184;p33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5" name="Google Shape;3185;p33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6" name="Google Shape;3186;p3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87" name="Google Shape;3187;p33"/>
            <p:cNvGrpSpPr/>
            <p:nvPr/>
          </p:nvGrpSpPr>
          <p:grpSpPr>
            <a:xfrm rot="10550557" flipH="1">
              <a:off x="3865268" y="4609824"/>
              <a:ext cx="2070633" cy="741290"/>
              <a:chOff x="7380525" y="4066888"/>
              <a:chExt cx="997433" cy="357690"/>
            </a:xfrm>
          </p:grpSpPr>
          <p:sp>
            <p:nvSpPr>
              <p:cNvPr id="3188" name="Google Shape;3188;p3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89" name="Google Shape;3189;p33"/>
              <p:cNvSpPr/>
              <p:nvPr/>
            </p:nvSpPr>
            <p:spPr>
              <a:xfrm>
                <a:off x="8026428" y="4073692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0" name="Google Shape;3190;p3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1" name="Google Shape;3191;p3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2" name="Google Shape;3192;p33"/>
              <p:cNvSpPr/>
              <p:nvPr/>
            </p:nvSpPr>
            <p:spPr>
              <a:xfrm rot="-3572067">
                <a:off x="8141601" y="4280633"/>
                <a:ext cx="173768" cy="91646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3" name="Google Shape;3193;p3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4" name="Google Shape;3194;p33"/>
              <p:cNvSpPr/>
              <p:nvPr/>
            </p:nvSpPr>
            <p:spPr>
              <a:xfrm>
                <a:off x="8313833" y="4369256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5" name="Google Shape;3195;p33"/>
              <p:cNvSpPr/>
              <p:nvPr/>
            </p:nvSpPr>
            <p:spPr>
              <a:xfrm>
                <a:off x="7916475" y="4132112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6" name="Google Shape;3196;p3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97" name="Google Shape;3197;p33"/>
            <p:cNvGrpSpPr/>
            <p:nvPr/>
          </p:nvGrpSpPr>
          <p:grpSpPr>
            <a:xfrm rot="10550557" flipH="1">
              <a:off x="5727124" y="4081086"/>
              <a:ext cx="2281016" cy="1065438"/>
              <a:chOff x="7249821" y="3987063"/>
              <a:chExt cx="1098775" cy="514099"/>
            </a:xfrm>
          </p:grpSpPr>
          <p:sp>
            <p:nvSpPr>
              <p:cNvPr id="3198" name="Google Shape;3198;p33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99" name="Google Shape;3199;p33"/>
              <p:cNvSpPr/>
              <p:nvPr/>
            </p:nvSpPr>
            <p:spPr>
              <a:xfrm>
                <a:off x="8147142" y="4387987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0" name="Google Shape;3200;p3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1" name="Google Shape;3201;p3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2" name="Google Shape;3202;p33"/>
              <p:cNvSpPr/>
              <p:nvPr/>
            </p:nvSpPr>
            <p:spPr>
              <a:xfrm>
                <a:off x="7591693" y="4204971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3" name="Google Shape;3203;p33"/>
              <p:cNvSpPr/>
              <p:nvPr/>
            </p:nvSpPr>
            <p:spPr>
              <a:xfrm rot="-1539477">
                <a:off x="7261053" y="4076418"/>
                <a:ext cx="173976" cy="91501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4" name="Google Shape;3204;p33"/>
              <p:cNvSpPr/>
              <p:nvPr/>
            </p:nvSpPr>
            <p:spPr>
              <a:xfrm rot="5400000">
                <a:off x="7567063" y="4070826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5" name="Google Shape;3205;p3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6" name="Google Shape;3206;p33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7" name="Google Shape;3207;p33"/>
              <p:cNvSpPr/>
              <p:nvPr/>
            </p:nvSpPr>
            <p:spPr>
              <a:xfrm>
                <a:off x="7468974" y="39870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08" name="Google Shape;3208;p33"/>
              <p:cNvSpPr/>
              <p:nvPr/>
            </p:nvSpPr>
            <p:spPr>
              <a:xfrm>
                <a:off x="7506768" y="4287190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09" name="Google Shape;3209;p33"/>
            <p:cNvGrpSpPr/>
            <p:nvPr/>
          </p:nvGrpSpPr>
          <p:grpSpPr>
            <a:xfrm rot="5150963" flipH="1">
              <a:off x="7231652" y="2475441"/>
              <a:ext cx="2607412" cy="1144951"/>
              <a:chOff x="7380525" y="4064663"/>
              <a:chExt cx="1258139" cy="551528"/>
            </a:xfrm>
          </p:grpSpPr>
          <p:sp>
            <p:nvSpPr>
              <p:cNvPr id="3210" name="Google Shape;3210;p3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1" name="Google Shape;3211;p33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2" name="Google Shape;3212;p3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3" name="Google Shape;3213;p33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4" name="Google Shape;3214;p3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5" name="Google Shape;3215;p33"/>
              <p:cNvSpPr/>
              <p:nvPr/>
            </p:nvSpPr>
            <p:spPr>
              <a:xfrm>
                <a:off x="8464689" y="4524690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6" name="Google Shape;3216;p33"/>
              <p:cNvSpPr/>
              <p:nvPr/>
            </p:nvSpPr>
            <p:spPr>
              <a:xfrm>
                <a:off x="7821237" y="4519496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7" name="Google Shape;3217;p33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8" name="Google Shape;3218;p33"/>
              <p:cNvSpPr/>
              <p:nvPr/>
            </p:nvSpPr>
            <p:spPr>
              <a:xfrm>
                <a:off x="7889855" y="4066125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19" name="Google Shape;3219;p3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20" name="Google Shape;3220;p33"/>
            <p:cNvSpPr/>
            <p:nvPr/>
          </p:nvSpPr>
          <p:spPr>
            <a:xfrm rot="-249443" flipH="1">
              <a:off x="1621112" y="4654184"/>
              <a:ext cx="361166" cy="189628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21" name="Google Shape;3221;p33"/>
            <p:cNvGrpSpPr/>
            <p:nvPr/>
          </p:nvGrpSpPr>
          <p:grpSpPr>
            <a:xfrm rot="10550557" flipH="1">
              <a:off x="7739291" y="4237388"/>
              <a:ext cx="1499517" cy="783841"/>
              <a:chOff x="7102912" y="4064662"/>
              <a:chExt cx="722324" cy="378222"/>
            </a:xfrm>
          </p:grpSpPr>
          <p:sp>
            <p:nvSpPr>
              <p:cNvPr id="3222" name="Google Shape;3222;p33"/>
              <p:cNvSpPr/>
              <p:nvPr/>
            </p:nvSpPr>
            <p:spPr>
              <a:xfrm>
                <a:off x="7573936" y="4079806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3" name="Google Shape;3223;p33"/>
              <p:cNvSpPr/>
              <p:nvPr/>
            </p:nvSpPr>
            <p:spPr>
              <a:xfrm>
                <a:off x="7552461" y="4218144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4" name="Google Shape;3224;p33"/>
              <p:cNvSpPr/>
              <p:nvPr/>
            </p:nvSpPr>
            <p:spPr>
              <a:xfrm>
                <a:off x="7102912" y="4213859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5" name="Google Shape;3225;p33"/>
              <p:cNvSpPr/>
              <p:nvPr/>
            </p:nvSpPr>
            <p:spPr>
              <a:xfrm rot="6706680">
                <a:off x="7387564" y="4086958"/>
                <a:ext cx="159945" cy="16524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6" name="Google Shape;3226;p33"/>
              <p:cNvSpPr/>
              <p:nvPr/>
            </p:nvSpPr>
            <p:spPr>
              <a:xfrm>
                <a:off x="7361150" y="4251517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27" name="Google Shape;3227;p33"/>
              <p:cNvSpPr/>
              <p:nvPr/>
            </p:nvSpPr>
            <p:spPr>
              <a:xfrm>
                <a:off x="7266081" y="4110350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28" name="Google Shape;3228;p33"/>
            <p:cNvSpPr/>
            <p:nvPr/>
          </p:nvSpPr>
          <p:spPr>
            <a:xfrm rot="-1921376" flipH="1">
              <a:off x="8021411" y="3426772"/>
              <a:ext cx="500066" cy="289825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9" name="Google Shape;3229;p33"/>
            <p:cNvSpPr/>
            <p:nvPr/>
          </p:nvSpPr>
          <p:spPr>
            <a:xfrm rot="-5649037" flipH="1">
              <a:off x="7982564" y="3960004"/>
              <a:ext cx="532979" cy="450328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0" name="Google Shape;3230;p33"/>
            <p:cNvSpPr/>
            <p:nvPr/>
          </p:nvSpPr>
          <p:spPr>
            <a:xfrm rot="-6241410" flipH="1">
              <a:off x="8443878" y="1800245"/>
              <a:ext cx="278281" cy="234941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1" name="Google Shape;3231;p33"/>
            <p:cNvSpPr/>
            <p:nvPr/>
          </p:nvSpPr>
          <p:spPr>
            <a:xfrm rot="-5648988" flipH="1">
              <a:off x="8645592" y="1710824"/>
              <a:ext cx="348675" cy="202618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2" name="Google Shape;3232;p33"/>
            <p:cNvSpPr/>
            <p:nvPr/>
          </p:nvSpPr>
          <p:spPr>
            <a:xfrm rot="-5649090" flipH="1">
              <a:off x="8431725" y="2082385"/>
              <a:ext cx="350731" cy="333995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3" name="Google Shape;3233;p33"/>
            <p:cNvSpPr/>
            <p:nvPr/>
          </p:nvSpPr>
          <p:spPr>
            <a:xfrm rot="-7469737" flipH="1">
              <a:off x="7943992" y="2080504"/>
              <a:ext cx="270733" cy="414460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4" name="Google Shape;3234;p33"/>
            <p:cNvSpPr/>
            <p:nvPr/>
          </p:nvSpPr>
          <p:spPr>
            <a:xfrm rot="-5649037" flipH="1">
              <a:off x="7777983" y="3826870"/>
              <a:ext cx="360552" cy="189951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5" name="Google Shape;3235;p33"/>
            <p:cNvSpPr/>
            <p:nvPr/>
          </p:nvSpPr>
          <p:spPr>
            <a:xfrm rot="-5649037" flipH="1">
              <a:off x="8360513" y="2415598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6" name="Google Shape;3236;p33"/>
            <p:cNvSpPr/>
            <p:nvPr/>
          </p:nvSpPr>
          <p:spPr>
            <a:xfrm rot="-5649037" flipH="1">
              <a:off x="8240982" y="3103819"/>
              <a:ext cx="132636" cy="108158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7" name="Google Shape;3237;p33"/>
            <p:cNvSpPr/>
            <p:nvPr/>
          </p:nvSpPr>
          <p:spPr>
            <a:xfrm rot="-5649037" flipH="1">
              <a:off x="8715102" y="2297150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8" name="Google Shape;3238;p33"/>
            <p:cNvSpPr/>
            <p:nvPr/>
          </p:nvSpPr>
          <p:spPr>
            <a:xfrm rot="-5649004" flipH="1">
              <a:off x="7859456" y="2540010"/>
              <a:ext cx="340441" cy="287640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9" name="Google Shape;3239;p33"/>
            <p:cNvSpPr/>
            <p:nvPr/>
          </p:nvSpPr>
          <p:spPr>
            <a:xfrm rot="-5649037" flipH="1">
              <a:off x="7826219" y="4156998"/>
              <a:ext cx="132636" cy="108158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0" name="Google Shape;3240;p33"/>
            <p:cNvSpPr/>
            <p:nvPr/>
          </p:nvSpPr>
          <p:spPr>
            <a:xfrm rot="-5649037" flipH="1">
              <a:off x="7570658" y="4336616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41" name="Google Shape;3241;p33"/>
            <p:cNvSpPr/>
            <p:nvPr/>
          </p:nvSpPr>
          <p:spPr>
            <a:xfrm rot="6902280" flipH="1">
              <a:off x="8050542" y="2830045"/>
              <a:ext cx="348816" cy="20253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42" name="Google Shape;3242;p33"/>
            <p:cNvGrpSpPr/>
            <p:nvPr/>
          </p:nvGrpSpPr>
          <p:grpSpPr>
            <a:xfrm rot="5150963" flipH="1">
              <a:off x="7463870" y="649865"/>
              <a:ext cx="1650021" cy="1179996"/>
              <a:chOff x="7467550" y="3999163"/>
              <a:chExt cx="796175" cy="568409"/>
            </a:xfrm>
          </p:grpSpPr>
          <p:sp>
            <p:nvSpPr>
              <p:cNvPr id="3243" name="Google Shape;3243;p33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4" name="Google Shape;3244;p33"/>
              <p:cNvSpPr/>
              <p:nvPr/>
            </p:nvSpPr>
            <p:spPr>
              <a:xfrm>
                <a:off x="7963731" y="4397017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5" name="Google Shape;3245;p33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6" name="Google Shape;3246;p33"/>
              <p:cNvSpPr/>
              <p:nvPr/>
            </p:nvSpPr>
            <p:spPr>
              <a:xfrm rot="-6932947">
                <a:off x="7715290" y="4358569"/>
                <a:ext cx="184717" cy="175612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7" name="Google Shape;3247;p33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8" name="Google Shape;3248;p33"/>
              <p:cNvSpPr/>
              <p:nvPr/>
            </p:nvSpPr>
            <p:spPr>
              <a:xfrm rot="-3614284">
                <a:off x="8069543" y="4295425"/>
                <a:ext cx="173976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49" name="Google Shape;3249;p33"/>
              <p:cNvSpPr/>
              <p:nvPr/>
            </p:nvSpPr>
            <p:spPr>
              <a:xfrm>
                <a:off x="7789630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0" name="Google Shape;3250;p33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1" name="Google Shape;3251;p33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2" name="Google Shape;3252;p33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53" name="Google Shape;3253;p33"/>
            <p:cNvSpPr/>
            <p:nvPr/>
          </p:nvSpPr>
          <p:spPr>
            <a:xfrm rot="5150963" flipH="1">
              <a:off x="8275759" y="2551534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54" name="Google Shape;3254;p33"/>
            <p:cNvGrpSpPr/>
            <p:nvPr/>
          </p:nvGrpSpPr>
          <p:grpSpPr>
            <a:xfrm rot="-5649037" flipH="1">
              <a:off x="6690879" y="2969533"/>
              <a:ext cx="1492665" cy="1221102"/>
              <a:chOff x="7657987" y="4085789"/>
              <a:chExt cx="720247" cy="588210"/>
            </a:xfrm>
          </p:grpSpPr>
          <p:sp>
            <p:nvSpPr>
              <p:cNvPr id="3255" name="Google Shape;3255;p33"/>
              <p:cNvSpPr/>
              <p:nvPr/>
            </p:nvSpPr>
            <p:spPr>
              <a:xfrm>
                <a:off x="7950714" y="4397017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6" name="Google Shape;3256;p33"/>
              <p:cNvSpPr/>
              <p:nvPr/>
            </p:nvSpPr>
            <p:spPr>
              <a:xfrm rot="4538482">
                <a:off x="8131360" y="4158416"/>
                <a:ext cx="272786" cy="158256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7" name="Google Shape;3257;p33"/>
              <p:cNvSpPr/>
              <p:nvPr/>
            </p:nvSpPr>
            <p:spPr>
              <a:xfrm>
                <a:off x="7657987" y="4508749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8" name="Google Shape;3258;p33"/>
              <p:cNvSpPr/>
              <p:nvPr/>
            </p:nvSpPr>
            <p:spPr>
              <a:xfrm rot="-3614284">
                <a:off x="8079518" y="4366848"/>
                <a:ext cx="173976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59" name="Google Shape;3259;p33"/>
              <p:cNvSpPr/>
              <p:nvPr/>
            </p:nvSpPr>
            <p:spPr>
              <a:xfrm>
                <a:off x="7834254" y="4541191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0" name="Google Shape;3260;p33"/>
              <p:cNvSpPr/>
              <p:nvPr/>
            </p:nvSpPr>
            <p:spPr>
              <a:xfrm>
                <a:off x="8084992" y="4283812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1" name="Google Shape;3261;p33"/>
              <p:cNvSpPr/>
              <p:nvPr/>
            </p:nvSpPr>
            <p:spPr>
              <a:xfrm>
                <a:off x="7854910" y="4445107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62" name="Google Shape;3262;p33"/>
              <p:cNvSpPr/>
              <p:nvPr/>
            </p:nvSpPr>
            <p:spPr>
              <a:xfrm>
                <a:off x="8065154" y="4539286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3263" name="Google Shape;3263;p33"/>
            <p:cNvSpPr/>
            <p:nvPr/>
          </p:nvSpPr>
          <p:spPr>
            <a:xfrm rot="5743263">
              <a:off x="-112880" y="4617217"/>
              <a:ext cx="278288" cy="234928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4" name="Google Shape;3264;p33"/>
            <p:cNvSpPr/>
            <p:nvPr/>
          </p:nvSpPr>
          <p:spPr>
            <a:xfrm rot="5743263">
              <a:off x="8699054" y="892709"/>
              <a:ext cx="278288" cy="234928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5" name="Google Shape;3265;p33"/>
            <p:cNvSpPr/>
            <p:nvPr/>
          </p:nvSpPr>
          <p:spPr>
            <a:xfrm rot="5743263">
              <a:off x="7089820" y="5026030"/>
              <a:ext cx="278288" cy="234928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6" name="Google Shape;3266;p33"/>
            <p:cNvSpPr/>
            <p:nvPr/>
          </p:nvSpPr>
          <p:spPr>
            <a:xfrm rot="-337894">
              <a:off x="7569470" y="5000699"/>
              <a:ext cx="492049" cy="234936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7" name="Google Shape;3267;p33"/>
            <p:cNvSpPr/>
            <p:nvPr/>
          </p:nvSpPr>
          <p:spPr>
            <a:xfrm rot="5743275">
              <a:off x="8402523" y="4957262"/>
              <a:ext cx="301715" cy="361696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8" name="Google Shape;3268;p33"/>
            <p:cNvSpPr/>
            <p:nvPr/>
          </p:nvSpPr>
          <p:spPr>
            <a:xfrm rot="-5649037" flipH="1">
              <a:off x="6693145" y="5063178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69" name="Google Shape;3269;p33"/>
            <p:cNvSpPr/>
            <p:nvPr/>
          </p:nvSpPr>
          <p:spPr>
            <a:xfrm rot="-5649037" flipH="1">
              <a:off x="8928883" y="5063178"/>
              <a:ext cx="132895" cy="10810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0" name="Google Shape;3270;p33"/>
            <p:cNvSpPr/>
            <p:nvPr/>
          </p:nvSpPr>
          <p:spPr>
            <a:xfrm rot="-337894">
              <a:off x="8897970" y="1310661"/>
              <a:ext cx="492049" cy="234936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1" name="Google Shape;3271;p33"/>
            <p:cNvSpPr/>
            <p:nvPr/>
          </p:nvSpPr>
          <p:spPr>
            <a:xfrm rot="9933029" flipH="1">
              <a:off x="9041204" y="928830"/>
              <a:ext cx="350740" cy="334000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2" name="Google Shape;3272;p33"/>
            <p:cNvSpPr/>
            <p:nvPr/>
          </p:nvSpPr>
          <p:spPr>
            <a:xfrm rot="-5648928" flipH="1">
              <a:off x="8863802" y="1980252"/>
              <a:ext cx="549918" cy="464617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3" name="Google Shape;3273;p33"/>
            <p:cNvSpPr/>
            <p:nvPr/>
          </p:nvSpPr>
          <p:spPr>
            <a:xfrm rot="-7469737" flipH="1">
              <a:off x="9045080" y="1553754"/>
              <a:ext cx="270733" cy="414460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74" name="Google Shape;3274;p33"/>
            <p:cNvSpPr/>
            <p:nvPr/>
          </p:nvSpPr>
          <p:spPr>
            <a:xfrm rot="-5648928" flipH="1">
              <a:off x="8863802" y="411402"/>
              <a:ext cx="549918" cy="464617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275" name="Google Shape;3275;p33"/>
          <p:cNvGrpSpPr/>
          <p:nvPr/>
        </p:nvGrpSpPr>
        <p:grpSpPr>
          <a:xfrm>
            <a:off x="140637" y="4092247"/>
            <a:ext cx="728780" cy="2597172"/>
            <a:chOff x="140699" y="2828916"/>
            <a:chExt cx="572401" cy="2039877"/>
          </a:xfrm>
        </p:grpSpPr>
        <p:grpSp>
          <p:nvGrpSpPr>
            <p:cNvPr id="3276" name="Google Shape;3276;p33"/>
            <p:cNvGrpSpPr/>
            <p:nvPr/>
          </p:nvGrpSpPr>
          <p:grpSpPr>
            <a:xfrm>
              <a:off x="140699" y="2828916"/>
              <a:ext cx="333210" cy="1754620"/>
              <a:chOff x="3020423" y="549449"/>
              <a:chExt cx="492186" cy="2591758"/>
            </a:xfrm>
          </p:grpSpPr>
          <p:sp>
            <p:nvSpPr>
              <p:cNvPr id="3277" name="Google Shape;3277;p33"/>
              <p:cNvSpPr/>
              <p:nvPr/>
            </p:nvSpPr>
            <p:spPr>
              <a:xfrm>
                <a:off x="3020423" y="549449"/>
                <a:ext cx="492186" cy="2591758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39887" extrusionOk="0">
                    <a:moveTo>
                      <a:pt x="6058" y="16986"/>
                    </a:moveTo>
                    <a:cubicBezTo>
                      <a:pt x="6058" y="16986"/>
                      <a:pt x="4916" y="17718"/>
                      <a:pt x="4318" y="18556"/>
                    </a:cubicBezTo>
                    <a:cubicBezTo>
                      <a:pt x="4077" y="18895"/>
                      <a:pt x="3863" y="19448"/>
                      <a:pt x="3703" y="19984"/>
                    </a:cubicBezTo>
                    <a:cubicBezTo>
                      <a:pt x="3845" y="18904"/>
                      <a:pt x="3988" y="17825"/>
                      <a:pt x="4104" y="16754"/>
                    </a:cubicBezTo>
                    <a:cubicBezTo>
                      <a:pt x="7387" y="15229"/>
                      <a:pt x="7574" y="10697"/>
                      <a:pt x="7574" y="10697"/>
                    </a:cubicBezTo>
                    <a:cubicBezTo>
                      <a:pt x="7574" y="10697"/>
                      <a:pt x="6236" y="11553"/>
                      <a:pt x="5362" y="12838"/>
                    </a:cubicBezTo>
                    <a:cubicBezTo>
                      <a:pt x="4755" y="13721"/>
                      <a:pt x="4363" y="15247"/>
                      <a:pt x="4175" y="16112"/>
                    </a:cubicBezTo>
                    <a:cubicBezTo>
                      <a:pt x="4309" y="14729"/>
                      <a:pt x="4389" y="13347"/>
                      <a:pt x="4372" y="11982"/>
                    </a:cubicBezTo>
                    <a:cubicBezTo>
                      <a:pt x="4372" y="11982"/>
                      <a:pt x="4372" y="11982"/>
                      <a:pt x="4372" y="11982"/>
                    </a:cubicBezTo>
                    <a:cubicBezTo>
                      <a:pt x="5692" y="10545"/>
                      <a:pt x="5870" y="7628"/>
                      <a:pt x="5870" y="7628"/>
                    </a:cubicBezTo>
                    <a:cubicBezTo>
                      <a:pt x="5870" y="7628"/>
                      <a:pt x="4862" y="8592"/>
                      <a:pt x="4595" y="9395"/>
                    </a:cubicBezTo>
                    <a:cubicBezTo>
                      <a:pt x="4389" y="10010"/>
                      <a:pt x="4372" y="11188"/>
                      <a:pt x="4372" y="11723"/>
                    </a:cubicBezTo>
                    <a:cubicBezTo>
                      <a:pt x="4372" y="11714"/>
                      <a:pt x="4372" y="11705"/>
                      <a:pt x="4372" y="11696"/>
                    </a:cubicBezTo>
                    <a:cubicBezTo>
                      <a:pt x="4363" y="11170"/>
                      <a:pt x="4336" y="10635"/>
                      <a:pt x="4300" y="10099"/>
                    </a:cubicBezTo>
                    <a:lnTo>
                      <a:pt x="4300" y="10099"/>
                    </a:lnTo>
                    <a:cubicBezTo>
                      <a:pt x="4300" y="10099"/>
                      <a:pt x="4300" y="10099"/>
                      <a:pt x="4300" y="10099"/>
                    </a:cubicBezTo>
                    <a:cubicBezTo>
                      <a:pt x="4238" y="9252"/>
                      <a:pt x="4131" y="8404"/>
                      <a:pt x="3970" y="7575"/>
                    </a:cubicBezTo>
                    <a:cubicBezTo>
                      <a:pt x="6522" y="5273"/>
                      <a:pt x="5050" y="1160"/>
                      <a:pt x="5050" y="1160"/>
                    </a:cubicBezTo>
                    <a:cubicBezTo>
                      <a:pt x="5050" y="1160"/>
                      <a:pt x="4630" y="2793"/>
                      <a:pt x="3961" y="4140"/>
                    </a:cubicBezTo>
                    <a:cubicBezTo>
                      <a:pt x="3658" y="4765"/>
                      <a:pt x="3613" y="5558"/>
                      <a:pt x="3667" y="6236"/>
                    </a:cubicBezTo>
                    <a:cubicBezTo>
                      <a:pt x="3533" y="5755"/>
                      <a:pt x="3372" y="5282"/>
                      <a:pt x="3185" y="4818"/>
                    </a:cubicBezTo>
                    <a:cubicBezTo>
                      <a:pt x="3185" y="4818"/>
                      <a:pt x="3185" y="4818"/>
                      <a:pt x="3185" y="4818"/>
                    </a:cubicBezTo>
                    <a:cubicBezTo>
                      <a:pt x="3524" y="2409"/>
                      <a:pt x="1874" y="1"/>
                      <a:pt x="1874" y="1"/>
                    </a:cubicBezTo>
                    <a:cubicBezTo>
                      <a:pt x="1874" y="1"/>
                      <a:pt x="1517" y="1589"/>
                      <a:pt x="1740" y="2784"/>
                    </a:cubicBezTo>
                    <a:cubicBezTo>
                      <a:pt x="1901" y="3596"/>
                      <a:pt x="2498" y="4238"/>
                      <a:pt x="2873" y="4568"/>
                    </a:cubicBezTo>
                    <a:cubicBezTo>
                      <a:pt x="3381" y="6058"/>
                      <a:pt x="3738" y="7557"/>
                      <a:pt x="3935" y="9091"/>
                    </a:cubicBezTo>
                    <a:cubicBezTo>
                      <a:pt x="3783" y="8699"/>
                      <a:pt x="3578" y="8226"/>
                      <a:pt x="3355" y="7753"/>
                    </a:cubicBezTo>
                    <a:cubicBezTo>
                      <a:pt x="2802" y="6602"/>
                      <a:pt x="696" y="4550"/>
                      <a:pt x="696" y="4550"/>
                    </a:cubicBezTo>
                    <a:cubicBezTo>
                      <a:pt x="696" y="4550"/>
                      <a:pt x="937" y="7200"/>
                      <a:pt x="1865" y="8565"/>
                    </a:cubicBezTo>
                    <a:cubicBezTo>
                      <a:pt x="2552" y="9573"/>
                      <a:pt x="3560" y="9930"/>
                      <a:pt x="4033" y="10046"/>
                    </a:cubicBezTo>
                    <a:cubicBezTo>
                      <a:pt x="4068" y="10465"/>
                      <a:pt x="4095" y="10875"/>
                      <a:pt x="4104" y="11295"/>
                    </a:cubicBezTo>
                    <a:cubicBezTo>
                      <a:pt x="4131" y="12383"/>
                      <a:pt x="4095" y="13462"/>
                      <a:pt x="4015" y="14542"/>
                    </a:cubicBezTo>
                    <a:cubicBezTo>
                      <a:pt x="4024" y="14337"/>
                      <a:pt x="4131" y="11616"/>
                      <a:pt x="1330" y="10073"/>
                    </a:cubicBezTo>
                    <a:cubicBezTo>
                      <a:pt x="1330" y="10073"/>
                      <a:pt x="1651" y="12570"/>
                      <a:pt x="2409" y="13561"/>
                    </a:cubicBezTo>
                    <a:cubicBezTo>
                      <a:pt x="3167" y="14542"/>
                      <a:pt x="4006" y="14551"/>
                      <a:pt x="4015" y="14551"/>
                    </a:cubicBezTo>
                    <a:cubicBezTo>
                      <a:pt x="3935" y="15577"/>
                      <a:pt x="3827" y="16594"/>
                      <a:pt x="3694" y="17602"/>
                    </a:cubicBezTo>
                    <a:cubicBezTo>
                      <a:pt x="3587" y="16968"/>
                      <a:pt x="3364" y="15951"/>
                      <a:pt x="2998" y="15282"/>
                    </a:cubicBezTo>
                    <a:cubicBezTo>
                      <a:pt x="2436" y="14248"/>
                      <a:pt x="188" y="13204"/>
                      <a:pt x="188" y="13204"/>
                    </a:cubicBezTo>
                    <a:cubicBezTo>
                      <a:pt x="1240" y="17183"/>
                      <a:pt x="3078" y="17985"/>
                      <a:pt x="3622" y="18146"/>
                    </a:cubicBezTo>
                    <a:cubicBezTo>
                      <a:pt x="3604" y="18280"/>
                      <a:pt x="3587" y="18414"/>
                      <a:pt x="3569" y="18556"/>
                    </a:cubicBezTo>
                    <a:cubicBezTo>
                      <a:pt x="3506" y="19020"/>
                      <a:pt x="3435" y="19493"/>
                      <a:pt x="3372" y="19957"/>
                    </a:cubicBezTo>
                    <a:cubicBezTo>
                      <a:pt x="2757" y="17620"/>
                      <a:pt x="0" y="16487"/>
                      <a:pt x="0" y="16487"/>
                    </a:cubicBezTo>
                    <a:cubicBezTo>
                      <a:pt x="0" y="16487"/>
                      <a:pt x="250" y="18039"/>
                      <a:pt x="1071" y="19127"/>
                    </a:cubicBezTo>
                    <a:cubicBezTo>
                      <a:pt x="1722" y="20002"/>
                      <a:pt x="2864" y="20358"/>
                      <a:pt x="3292" y="20474"/>
                    </a:cubicBezTo>
                    <a:cubicBezTo>
                      <a:pt x="3069" y="22000"/>
                      <a:pt x="2846" y="23534"/>
                      <a:pt x="2677" y="25078"/>
                    </a:cubicBezTo>
                    <a:cubicBezTo>
                      <a:pt x="2748" y="22116"/>
                      <a:pt x="206" y="19975"/>
                      <a:pt x="206" y="19975"/>
                    </a:cubicBezTo>
                    <a:cubicBezTo>
                      <a:pt x="206" y="19975"/>
                      <a:pt x="90" y="22312"/>
                      <a:pt x="776" y="23641"/>
                    </a:cubicBezTo>
                    <a:cubicBezTo>
                      <a:pt x="1419" y="24890"/>
                      <a:pt x="2489" y="25426"/>
                      <a:pt x="2632" y="25497"/>
                    </a:cubicBezTo>
                    <a:cubicBezTo>
                      <a:pt x="2445" y="27263"/>
                      <a:pt x="2355" y="29039"/>
                      <a:pt x="2445" y="30814"/>
                    </a:cubicBezTo>
                    <a:cubicBezTo>
                      <a:pt x="1758" y="27923"/>
                      <a:pt x="536" y="26790"/>
                      <a:pt x="536" y="26790"/>
                    </a:cubicBezTo>
                    <a:cubicBezTo>
                      <a:pt x="536" y="26790"/>
                      <a:pt x="375" y="28253"/>
                      <a:pt x="1026" y="29645"/>
                    </a:cubicBezTo>
                    <a:cubicBezTo>
                      <a:pt x="1526" y="30742"/>
                      <a:pt x="2213" y="31322"/>
                      <a:pt x="2489" y="31528"/>
                    </a:cubicBezTo>
                    <a:cubicBezTo>
                      <a:pt x="2516" y="31938"/>
                      <a:pt x="2561" y="32357"/>
                      <a:pt x="2614" y="32768"/>
                    </a:cubicBezTo>
                    <a:cubicBezTo>
                      <a:pt x="2944" y="35256"/>
                      <a:pt x="3703" y="37745"/>
                      <a:pt x="5148" y="39824"/>
                    </a:cubicBezTo>
                    <a:cubicBezTo>
                      <a:pt x="5192" y="39886"/>
                      <a:pt x="5291" y="39815"/>
                      <a:pt x="5246" y="39744"/>
                    </a:cubicBezTo>
                    <a:cubicBezTo>
                      <a:pt x="2900" y="35738"/>
                      <a:pt x="2552" y="31492"/>
                      <a:pt x="2846" y="27165"/>
                    </a:cubicBezTo>
                    <a:cubicBezTo>
                      <a:pt x="4952" y="25310"/>
                      <a:pt x="5380" y="22580"/>
                      <a:pt x="5380" y="22580"/>
                    </a:cubicBezTo>
                    <a:cubicBezTo>
                      <a:pt x="5380" y="22580"/>
                      <a:pt x="4282" y="23570"/>
                      <a:pt x="3747" y="24105"/>
                    </a:cubicBezTo>
                    <a:cubicBezTo>
                      <a:pt x="3435" y="24417"/>
                      <a:pt x="3123" y="25488"/>
                      <a:pt x="2918" y="26309"/>
                    </a:cubicBezTo>
                    <a:cubicBezTo>
                      <a:pt x="3060" y="24685"/>
                      <a:pt x="3274" y="23053"/>
                      <a:pt x="3506" y="21420"/>
                    </a:cubicBezTo>
                    <a:cubicBezTo>
                      <a:pt x="6281" y="19556"/>
                      <a:pt x="6058" y="16986"/>
                      <a:pt x="6058" y="169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78" name="Google Shape;3278;p33"/>
              <p:cNvSpPr/>
              <p:nvPr/>
            </p:nvSpPr>
            <p:spPr>
              <a:xfrm>
                <a:off x="3199503" y="2313433"/>
                <a:ext cx="15834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6915" extrusionOk="0">
                    <a:moveTo>
                      <a:pt x="385" y="6914"/>
                    </a:moveTo>
                    <a:cubicBezTo>
                      <a:pt x="385" y="6914"/>
                      <a:pt x="1375" y="5915"/>
                      <a:pt x="1910" y="4809"/>
                    </a:cubicBezTo>
                    <a:cubicBezTo>
                      <a:pt x="2436" y="3703"/>
                      <a:pt x="2008" y="0"/>
                      <a:pt x="2008" y="0"/>
                    </a:cubicBezTo>
                    <a:cubicBezTo>
                      <a:pt x="2008" y="0"/>
                      <a:pt x="804" y="1437"/>
                      <a:pt x="402" y="3016"/>
                    </a:cubicBezTo>
                    <a:cubicBezTo>
                      <a:pt x="1" y="4604"/>
                      <a:pt x="385" y="6914"/>
                      <a:pt x="385" y="691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279" name="Google Shape;3279;p33"/>
            <p:cNvGrpSpPr/>
            <p:nvPr/>
          </p:nvGrpSpPr>
          <p:grpSpPr>
            <a:xfrm>
              <a:off x="206501" y="3622535"/>
              <a:ext cx="506598" cy="1246259"/>
              <a:chOff x="4128773" y="1595269"/>
              <a:chExt cx="273467" cy="672744"/>
            </a:xfrm>
          </p:grpSpPr>
          <p:sp>
            <p:nvSpPr>
              <p:cNvPr id="3280" name="Google Shape;3280;p33"/>
              <p:cNvSpPr/>
              <p:nvPr/>
            </p:nvSpPr>
            <p:spPr>
              <a:xfrm>
                <a:off x="4242160" y="1622876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2861" y="1"/>
                    </a:moveTo>
                    <a:cubicBezTo>
                      <a:pt x="2437" y="1"/>
                      <a:pt x="1782" y="919"/>
                      <a:pt x="1482" y="1439"/>
                    </a:cubicBezTo>
                    <a:cubicBezTo>
                      <a:pt x="670" y="2857"/>
                      <a:pt x="1" y="4472"/>
                      <a:pt x="152" y="6131"/>
                    </a:cubicBezTo>
                    <a:cubicBezTo>
                      <a:pt x="241" y="7121"/>
                      <a:pt x="643" y="8031"/>
                      <a:pt x="991" y="8950"/>
                    </a:cubicBezTo>
                    <a:cubicBezTo>
                      <a:pt x="1214" y="9646"/>
                      <a:pt x="1437" y="10351"/>
                      <a:pt x="1544" y="11082"/>
                    </a:cubicBezTo>
                    <a:cubicBezTo>
                      <a:pt x="1705" y="12153"/>
                      <a:pt x="1678" y="13268"/>
                      <a:pt x="1446" y="14330"/>
                    </a:cubicBezTo>
                    <a:cubicBezTo>
                      <a:pt x="1440" y="14352"/>
                      <a:pt x="1459" y="14367"/>
                      <a:pt x="1476" y="14367"/>
                    </a:cubicBezTo>
                    <a:cubicBezTo>
                      <a:pt x="1486" y="14367"/>
                      <a:pt x="1496" y="14361"/>
                      <a:pt x="1499" y="14347"/>
                    </a:cubicBezTo>
                    <a:cubicBezTo>
                      <a:pt x="1776" y="13259"/>
                      <a:pt x="1856" y="12153"/>
                      <a:pt x="1705" y="11038"/>
                    </a:cubicBezTo>
                    <a:cubicBezTo>
                      <a:pt x="1419" y="9057"/>
                      <a:pt x="233" y="7220"/>
                      <a:pt x="652" y="5168"/>
                    </a:cubicBezTo>
                    <a:cubicBezTo>
                      <a:pt x="839" y="4222"/>
                      <a:pt x="1276" y="3339"/>
                      <a:pt x="1785" y="2527"/>
                    </a:cubicBezTo>
                    <a:cubicBezTo>
                      <a:pt x="2258" y="1769"/>
                      <a:pt x="3292" y="199"/>
                      <a:pt x="2980" y="29"/>
                    </a:cubicBezTo>
                    <a:cubicBezTo>
                      <a:pt x="2943" y="10"/>
                      <a:pt x="2903" y="1"/>
                      <a:pt x="28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1" name="Google Shape;3281;p33"/>
              <p:cNvSpPr/>
              <p:nvPr/>
            </p:nvSpPr>
            <p:spPr>
              <a:xfrm>
                <a:off x="4262550" y="1595270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439" y="1"/>
                    </a:moveTo>
                    <a:cubicBezTo>
                      <a:pt x="397" y="1"/>
                      <a:pt x="358" y="10"/>
                      <a:pt x="322" y="29"/>
                    </a:cubicBezTo>
                    <a:cubicBezTo>
                      <a:pt x="1" y="199"/>
                      <a:pt x="1036" y="1769"/>
                      <a:pt x="1508" y="2527"/>
                    </a:cubicBezTo>
                    <a:cubicBezTo>
                      <a:pt x="2017" y="3339"/>
                      <a:pt x="2454" y="4222"/>
                      <a:pt x="2641" y="5168"/>
                    </a:cubicBezTo>
                    <a:cubicBezTo>
                      <a:pt x="3061" y="7220"/>
                      <a:pt x="1874" y="9057"/>
                      <a:pt x="1589" y="11038"/>
                    </a:cubicBezTo>
                    <a:cubicBezTo>
                      <a:pt x="1437" y="12153"/>
                      <a:pt x="1517" y="13259"/>
                      <a:pt x="1794" y="14347"/>
                    </a:cubicBezTo>
                    <a:cubicBezTo>
                      <a:pt x="1797" y="14361"/>
                      <a:pt x="1807" y="14367"/>
                      <a:pt x="1818" y="14367"/>
                    </a:cubicBezTo>
                    <a:cubicBezTo>
                      <a:pt x="1835" y="14367"/>
                      <a:pt x="1853" y="14352"/>
                      <a:pt x="1847" y="14330"/>
                    </a:cubicBezTo>
                    <a:cubicBezTo>
                      <a:pt x="1615" y="13268"/>
                      <a:pt x="1589" y="12153"/>
                      <a:pt x="1749" y="11082"/>
                    </a:cubicBezTo>
                    <a:cubicBezTo>
                      <a:pt x="1856" y="10351"/>
                      <a:pt x="2079" y="9646"/>
                      <a:pt x="2311" y="8950"/>
                    </a:cubicBezTo>
                    <a:cubicBezTo>
                      <a:pt x="2650" y="8031"/>
                      <a:pt x="3052" y="7121"/>
                      <a:pt x="3141" y="6131"/>
                    </a:cubicBezTo>
                    <a:cubicBezTo>
                      <a:pt x="3293" y="4472"/>
                      <a:pt x="2624" y="2857"/>
                      <a:pt x="1812" y="1439"/>
                    </a:cubicBezTo>
                    <a:cubicBezTo>
                      <a:pt x="1511" y="919"/>
                      <a:pt x="857" y="1"/>
                      <a:pt x="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2" name="Google Shape;3282;p33"/>
              <p:cNvSpPr/>
              <p:nvPr/>
            </p:nvSpPr>
            <p:spPr>
              <a:xfrm>
                <a:off x="4176973" y="1595269"/>
                <a:ext cx="121327" cy="67274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910" extrusionOk="0">
                    <a:moveTo>
                      <a:pt x="593" y="1"/>
                    </a:moveTo>
                    <a:cubicBezTo>
                      <a:pt x="553" y="1"/>
                      <a:pt x="510" y="21"/>
                      <a:pt x="518" y="65"/>
                    </a:cubicBezTo>
                    <a:cubicBezTo>
                      <a:pt x="607" y="1109"/>
                      <a:pt x="1169" y="1876"/>
                      <a:pt x="1124" y="3108"/>
                    </a:cubicBezTo>
                    <a:cubicBezTo>
                      <a:pt x="1097" y="4125"/>
                      <a:pt x="848" y="5034"/>
                      <a:pt x="491" y="5953"/>
                    </a:cubicBezTo>
                    <a:cubicBezTo>
                      <a:pt x="116" y="6908"/>
                      <a:pt x="0" y="7809"/>
                      <a:pt x="250" y="8808"/>
                    </a:cubicBezTo>
                    <a:cubicBezTo>
                      <a:pt x="437" y="9531"/>
                      <a:pt x="696" y="10244"/>
                      <a:pt x="964" y="10940"/>
                    </a:cubicBezTo>
                    <a:cubicBezTo>
                      <a:pt x="1686" y="13206"/>
                      <a:pt x="3230" y="15410"/>
                      <a:pt x="2685" y="17872"/>
                    </a:cubicBezTo>
                    <a:cubicBezTo>
                      <a:pt x="2680" y="17894"/>
                      <a:pt x="2702" y="17909"/>
                      <a:pt x="2721" y="17909"/>
                    </a:cubicBezTo>
                    <a:cubicBezTo>
                      <a:pt x="2733" y="17909"/>
                      <a:pt x="2744" y="17903"/>
                      <a:pt x="2748" y="17890"/>
                    </a:cubicBezTo>
                    <a:cubicBezTo>
                      <a:pt x="3096" y="16489"/>
                      <a:pt x="2748" y="15088"/>
                      <a:pt x="2248" y="13768"/>
                    </a:cubicBezTo>
                    <a:cubicBezTo>
                      <a:pt x="1793" y="12555"/>
                      <a:pt x="1196" y="11368"/>
                      <a:pt x="919" y="10084"/>
                    </a:cubicBezTo>
                    <a:cubicBezTo>
                      <a:pt x="634" y="8737"/>
                      <a:pt x="883" y="7461"/>
                      <a:pt x="1303" y="6167"/>
                    </a:cubicBezTo>
                    <a:cubicBezTo>
                      <a:pt x="1686" y="4954"/>
                      <a:pt x="2213" y="3696"/>
                      <a:pt x="2132" y="2403"/>
                    </a:cubicBezTo>
                    <a:cubicBezTo>
                      <a:pt x="2061" y="1395"/>
                      <a:pt x="1561" y="422"/>
                      <a:pt x="616" y="3"/>
                    </a:cubicBezTo>
                    <a:cubicBezTo>
                      <a:pt x="608" y="2"/>
                      <a:pt x="601" y="1"/>
                      <a:pt x="5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3" name="Google Shape;3283;p33"/>
              <p:cNvSpPr/>
              <p:nvPr/>
            </p:nvSpPr>
            <p:spPr>
              <a:xfrm>
                <a:off x="4128773" y="1622871"/>
                <a:ext cx="132032" cy="385804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10271" extrusionOk="0">
                    <a:moveTo>
                      <a:pt x="500" y="0"/>
                    </a:moveTo>
                    <a:cubicBezTo>
                      <a:pt x="492" y="0"/>
                      <a:pt x="482" y="2"/>
                      <a:pt x="473" y="7"/>
                    </a:cubicBezTo>
                    <a:cubicBezTo>
                      <a:pt x="294" y="105"/>
                      <a:pt x="0" y="1381"/>
                      <a:pt x="143" y="2612"/>
                    </a:cubicBezTo>
                    <a:cubicBezTo>
                      <a:pt x="214" y="3255"/>
                      <a:pt x="526" y="3843"/>
                      <a:pt x="892" y="4379"/>
                    </a:cubicBezTo>
                    <a:cubicBezTo>
                      <a:pt x="1276" y="4914"/>
                      <a:pt x="1731" y="5387"/>
                      <a:pt x="2195" y="5851"/>
                    </a:cubicBezTo>
                    <a:cubicBezTo>
                      <a:pt x="2444" y="6109"/>
                      <a:pt x="2712" y="6386"/>
                      <a:pt x="2908" y="6689"/>
                    </a:cubicBezTo>
                    <a:cubicBezTo>
                      <a:pt x="3363" y="7804"/>
                      <a:pt x="3417" y="9080"/>
                      <a:pt x="3042" y="10231"/>
                    </a:cubicBezTo>
                    <a:cubicBezTo>
                      <a:pt x="3032" y="10257"/>
                      <a:pt x="3049" y="10271"/>
                      <a:pt x="3068" y="10271"/>
                    </a:cubicBezTo>
                    <a:cubicBezTo>
                      <a:pt x="3082" y="10271"/>
                      <a:pt x="3097" y="10264"/>
                      <a:pt x="3105" y="10249"/>
                    </a:cubicBezTo>
                    <a:cubicBezTo>
                      <a:pt x="3453" y="9312"/>
                      <a:pt x="3515" y="8304"/>
                      <a:pt x="3292" y="7340"/>
                    </a:cubicBezTo>
                    <a:cubicBezTo>
                      <a:pt x="3265" y="7198"/>
                      <a:pt x="3229" y="7064"/>
                      <a:pt x="3176" y="6939"/>
                    </a:cubicBezTo>
                    <a:cubicBezTo>
                      <a:pt x="3087" y="6654"/>
                      <a:pt x="2962" y="6368"/>
                      <a:pt x="2819" y="6100"/>
                    </a:cubicBezTo>
                    <a:cubicBezTo>
                      <a:pt x="2480" y="5485"/>
                      <a:pt x="2016" y="4950"/>
                      <a:pt x="1677" y="4325"/>
                    </a:cubicBezTo>
                    <a:cubicBezTo>
                      <a:pt x="1329" y="3674"/>
                      <a:pt x="1017" y="2978"/>
                      <a:pt x="839" y="2264"/>
                    </a:cubicBezTo>
                    <a:cubicBezTo>
                      <a:pt x="744" y="1877"/>
                      <a:pt x="749" y="0"/>
                      <a:pt x="5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4" name="Google Shape;3284;p33"/>
              <p:cNvSpPr/>
              <p:nvPr/>
            </p:nvSpPr>
            <p:spPr>
              <a:xfrm>
                <a:off x="4283918" y="1622876"/>
                <a:ext cx="118322" cy="402031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10703" extrusionOk="0">
                    <a:moveTo>
                      <a:pt x="2731" y="0"/>
                    </a:moveTo>
                    <a:cubicBezTo>
                      <a:pt x="2212" y="0"/>
                      <a:pt x="2196" y="783"/>
                      <a:pt x="2231" y="1143"/>
                    </a:cubicBezTo>
                    <a:cubicBezTo>
                      <a:pt x="2267" y="1482"/>
                      <a:pt x="2365" y="1812"/>
                      <a:pt x="2409" y="2151"/>
                    </a:cubicBezTo>
                    <a:cubicBezTo>
                      <a:pt x="2463" y="2570"/>
                      <a:pt x="2454" y="3007"/>
                      <a:pt x="2374" y="3418"/>
                    </a:cubicBezTo>
                    <a:cubicBezTo>
                      <a:pt x="2204" y="4274"/>
                      <a:pt x="1731" y="5006"/>
                      <a:pt x="1321" y="5746"/>
                    </a:cubicBezTo>
                    <a:cubicBezTo>
                      <a:pt x="866" y="6567"/>
                      <a:pt x="465" y="7441"/>
                      <a:pt x="250" y="8342"/>
                    </a:cubicBezTo>
                    <a:cubicBezTo>
                      <a:pt x="72" y="8949"/>
                      <a:pt x="1" y="9582"/>
                      <a:pt x="99" y="10224"/>
                    </a:cubicBezTo>
                    <a:cubicBezTo>
                      <a:pt x="99" y="10245"/>
                      <a:pt x="114" y="10255"/>
                      <a:pt x="125" y="10255"/>
                    </a:cubicBezTo>
                    <a:cubicBezTo>
                      <a:pt x="129" y="10255"/>
                      <a:pt x="132" y="10253"/>
                      <a:pt x="134" y="10251"/>
                    </a:cubicBezTo>
                    <a:cubicBezTo>
                      <a:pt x="152" y="10394"/>
                      <a:pt x="179" y="10537"/>
                      <a:pt x="206" y="10679"/>
                    </a:cubicBezTo>
                    <a:cubicBezTo>
                      <a:pt x="210" y="10695"/>
                      <a:pt x="222" y="10702"/>
                      <a:pt x="235" y="10702"/>
                    </a:cubicBezTo>
                    <a:cubicBezTo>
                      <a:pt x="251" y="10702"/>
                      <a:pt x="268" y="10691"/>
                      <a:pt x="268" y="10671"/>
                    </a:cubicBezTo>
                    <a:cubicBezTo>
                      <a:pt x="90" y="9716"/>
                      <a:pt x="241" y="8761"/>
                      <a:pt x="545" y="7860"/>
                    </a:cubicBezTo>
                    <a:cubicBezTo>
                      <a:pt x="848" y="7111"/>
                      <a:pt x="1267" y="6388"/>
                      <a:pt x="1678" y="5702"/>
                    </a:cubicBezTo>
                    <a:cubicBezTo>
                      <a:pt x="2070" y="5041"/>
                      <a:pt x="2463" y="4381"/>
                      <a:pt x="2722" y="3659"/>
                    </a:cubicBezTo>
                    <a:cubicBezTo>
                      <a:pt x="2989" y="2954"/>
                      <a:pt x="3123" y="2204"/>
                      <a:pt x="3141" y="1446"/>
                    </a:cubicBezTo>
                    <a:cubicBezTo>
                      <a:pt x="3150" y="1107"/>
                      <a:pt x="3141" y="750"/>
                      <a:pt x="3096" y="411"/>
                    </a:cubicBezTo>
                    <a:cubicBezTo>
                      <a:pt x="3069" y="206"/>
                      <a:pt x="2998" y="10"/>
                      <a:pt x="2757" y="1"/>
                    </a:cubicBezTo>
                    <a:cubicBezTo>
                      <a:pt x="2748" y="1"/>
                      <a:pt x="2740" y="0"/>
                      <a:pt x="27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285" name="Google Shape;3285;p33"/>
          <p:cNvSpPr txBox="1">
            <a:spLocks noGrp="1"/>
          </p:cNvSpPr>
          <p:nvPr>
            <p:ph type="title"/>
          </p:nvPr>
        </p:nvSpPr>
        <p:spPr>
          <a:xfrm>
            <a:off x="950800" y="879100"/>
            <a:ext cx="4000000" cy="116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6667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3286" name="Google Shape;3286;p33"/>
          <p:cNvSpPr txBox="1">
            <a:spLocks noGrp="1"/>
          </p:cNvSpPr>
          <p:nvPr>
            <p:ph type="subTitle" idx="1"/>
          </p:nvPr>
        </p:nvSpPr>
        <p:spPr>
          <a:xfrm>
            <a:off x="950800" y="1839900"/>
            <a:ext cx="4000000" cy="17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7" name="Google Shape;3287;p33"/>
          <p:cNvSpPr txBox="1"/>
          <p:nvPr/>
        </p:nvSpPr>
        <p:spPr>
          <a:xfrm>
            <a:off x="950800" y="4603100"/>
            <a:ext cx="40000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CREDITS: This presentation template was created by </a:t>
            </a:r>
            <a:r>
              <a:rPr lang="en" sz="1333" b="1" u="sng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, and includes icons by </a:t>
            </a:r>
            <a:r>
              <a:rPr lang="en" sz="1333" b="1" u="sng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 b="1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r>
              <a:rPr lang="en" sz="1333">
                <a:solidFill>
                  <a:schemeClr val="dk1"/>
                </a:solidFill>
                <a:latin typeface="Albert Sans Medium"/>
                <a:ea typeface="Albert Sans Medium"/>
                <a:cs typeface="Albert Sans Medium"/>
                <a:sym typeface="Albert Sans Medium"/>
              </a:rPr>
              <a:t>and infographics &amp; images by </a:t>
            </a:r>
            <a:r>
              <a:rPr lang="en" sz="1333" b="1" u="sng">
                <a:solidFill>
                  <a:schemeClr val="accent4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 b="1" u="sng">
              <a:solidFill>
                <a:schemeClr val="accent4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  <p:extLst>
      <p:ext uri="{BB962C8B-B14F-4D97-AF65-F5344CB8AC3E}">
        <p14:creationId xmlns:p14="http://schemas.microsoft.com/office/powerpoint/2010/main" val="37780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7" name="Google Shape;487;p6"/>
          <p:cNvGrpSpPr/>
          <p:nvPr/>
        </p:nvGrpSpPr>
        <p:grpSpPr>
          <a:xfrm>
            <a:off x="-1293359" y="6171321"/>
            <a:ext cx="15653067" cy="1483625"/>
            <a:chOff x="-970019" y="4552290"/>
            <a:chExt cx="11739800" cy="1112719"/>
          </a:xfrm>
        </p:grpSpPr>
        <p:sp>
          <p:nvSpPr>
            <p:cNvPr id="488" name="Google Shape;488;p6"/>
            <p:cNvSpPr/>
            <p:nvPr/>
          </p:nvSpPr>
          <p:spPr>
            <a:xfrm>
              <a:off x="-970019" y="4552290"/>
              <a:ext cx="11739800" cy="1043125"/>
            </a:xfrm>
            <a:custGeom>
              <a:avLst/>
              <a:gdLst/>
              <a:ahLst/>
              <a:cxnLst/>
              <a:rect l="l" t="t" r="r" b="b"/>
              <a:pathLst>
                <a:path w="469592" h="41725" extrusionOk="0">
                  <a:moveTo>
                    <a:pt x="24992" y="1296"/>
                  </a:moveTo>
                  <a:cubicBezTo>
                    <a:pt x="57166" y="-3557"/>
                    <a:pt x="162351" y="6787"/>
                    <a:pt x="227138" y="6687"/>
                  </a:cubicBezTo>
                  <a:cubicBezTo>
                    <a:pt x="291925" y="6587"/>
                    <a:pt x="374231" y="-699"/>
                    <a:pt x="413712" y="698"/>
                  </a:cubicBezTo>
                  <a:cubicBezTo>
                    <a:pt x="453193" y="2096"/>
                    <a:pt x="482249" y="8560"/>
                    <a:pt x="464024" y="15072"/>
                  </a:cubicBezTo>
                  <a:cubicBezTo>
                    <a:pt x="445799" y="21584"/>
                    <a:pt x="376018" y="36313"/>
                    <a:pt x="304363" y="39769"/>
                  </a:cubicBezTo>
                  <a:cubicBezTo>
                    <a:pt x="232708" y="43225"/>
                    <a:pt x="80657" y="42219"/>
                    <a:pt x="34095" y="35807"/>
                  </a:cubicBezTo>
                  <a:cubicBezTo>
                    <a:pt x="-12467" y="29395"/>
                    <a:pt x="-7182" y="6149"/>
                    <a:pt x="24992" y="1296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489" name="Google Shape;489;p6"/>
            <p:cNvGrpSpPr/>
            <p:nvPr/>
          </p:nvGrpSpPr>
          <p:grpSpPr>
            <a:xfrm flipH="1">
              <a:off x="3618527" y="4750082"/>
              <a:ext cx="2049163" cy="838441"/>
              <a:chOff x="7380525" y="3989013"/>
              <a:chExt cx="992234" cy="404575"/>
            </a:xfrm>
          </p:grpSpPr>
          <p:sp>
            <p:nvSpPr>
              <p:cNvPr id="490" name="Google Shape;490;p6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1" name="Google Shape;491;p6"/>
              <p:cNvSpPr/>
              <p:nvPr/>
            </p:nvSpPr>
            <p:spPr>
              <a:xfrm>
                <a:off x="8238484" y="3998692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2" name="Google Shape;492;p6"/>
              <p:cNvSpPr/>
              <p:nvPr/>
            </p:nvSpPr>
            <p:spPr>
              <a:xfrm>
                <a:off x="7991732" y="4084223"/>
                <a:ext cx="240915" cy="139766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3" name="Google Shape;493;p6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6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6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6" name="Google Shape;496;p6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6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6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6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0" name="Google Shape;500;p6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1" name="Google Shape;501;p6"/>
            <p:cNvGrpSpPr/>
            <p:nvPr/>
          </p:nvGrpSpPr>
          <p:grpSpPr>
            <a:xfrm flipH="1">
              <a:off x="1591801" y="4688810"/>
              <a:ext cx="2304036" cy="912955"/>
              <a:chOff x="7237501" y="4018383"/>
              <a:chExt cx="1115648" cy="440530"/>
            </a:xfrm>
          </p:grpSpPr>
          <p:sp>
            <p:nvSpPr>
              <p:cNvPr id="502" name="Google Shape;502;p6"/>
              <p:cNvSpPr/>
              <p:nvPr/>
            </p:nvSpPr>
            <p:spPr>
              <a:xfrm>
                <a:off x="7640363" y="4049703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6"/>
              <p:cNvSpPr/>
              <p:nvPr/>
            </p:nvSpPr>
            <p:spPr>
              <a:xfrm>
                <a:off x="8218874" y="4222913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6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6"/>
              <p:cNvSpPr/>
              <p:nvPr/>
            </p:nvSpPr>
            <p:spPr>
              <a:xfrm>
                <a:off x="7358772" y="405643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6" name="Google Shape;506;p6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7" name="Google Shape;507;p6"/>
              <p:cNvSpPr/>
              <p:nvPr/>
            </p:nvSpPr>
            <p:spPr>
              <a:xfrm>
                <a:off x="7237501" y="4367343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8" name="Google Shape;508;p6"/>
              <p:cNvSpPr/>
              <p:nvPr/>
            </p:nvSpPr>
            <p:spPr>
              <a:xfrm>
                <a:off x="8105527" y="4367264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9" name="Google Shape;509;p6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0" name="Google Shape;510;p6"/>
              <p:cNvSpPr/>
              <p:nvPr/>
            </p:nvSpPr>
            <p:spPr>
              <a:xfrm>
                <a:off x="8279302" y="401838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1" name="Google Shape;511;p6"/>
              <p:cNvSpPr/>
              <p:nvPr/>
            </p:nvSpPr>
            <p:spPr>
              <a:xfrm>
                <a:off x="7916475" y="4132112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2" name="Google Shape;512;p6"/>
              <p:cNvSpPr/>
              <p:nvPr/>
            </p:nvSpPr>
            <p:spPr>
              <a:xfrm>
                <a:off x="7253951" y="4188979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3" name="Google Shape;513;p6"/>
            <p:cNvGrpSpPr/>
            <p:nvPr/>
          </p:nvGrpSpPr>
          <p:grpSpPr>
            <a:xfrm flipH="1">
              <a:off x="5516003" y="4700479"/>
              <a:ext cx="2386174" cy="794013"/>
              <a:chOff x="7193175" y="4037090"/>
              <a:chExt cx="1155420" cy="383137"/>
            </a:xfrm>
          </p:grpSpPr>
          <p:sp>
            <p:nvSpPr>
              <p:cNvPr id="514" name="Google Shape;514;p6"/>
              <p:cNvSpPr/>
              <p:nvPr/>
            </p:nvSpPr>
            <p:spPr>
              <a:xfrm>
                <a:off x="7725844" y="403709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6"/>
              <p:cNvSpPr/>
              <p:nvPr/>
            </p:nvSpPr>
            <p:spPr>
              <a:xfrm>
                <a:off x="8129451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6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7" name="Google Shape;517;p6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8" name="Google Shape;518;p6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6"/>
              <p:cNvSpPr/>
              <p:nvPr/>
            </p:nvSpPr>
            <p:spPr>
              <a:xfrm rot="-2397503">
                <a:off x="7202439" y="4139162"/>
                <a:ext cx="173723" cy="91632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0" name="Google Shape;520;p6"/>
              <p:cNvSpPr/>
              <p:nvPr/>
            </p:nvSpPr>
            <p:spPr>
              <a:xfrm rot="5400000">
                <a:off x="7584602" y="4097960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1" name="Google Shape;521;p6"/>
              <p:cNvSpPr/>
              <p:nvPr/>
            </p:nvSpPr>
            <p:spPr>
              <a:xfrm>
                <a:off x="7807900" y="4266752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2" name="Google Shape;522;p6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3" name="Google Shape;523;p6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4" name="Google Shape;524;p6"/>
            <p:cNvGrpSpPr/>
            <p:nvPr/>
          </p:nvGrpSpPr>
          <p:grpSpPr>
            <a:xfrm rot="10800000" flipH="1">
              <a:off x="-428855" y="4622018"/>
              <a:ext cx="2008569" cy="1042991"/>
              <a:chOff x="7128734" y="4271748"/>
              <a:chExt cx="2015624" cy="1042991"/>
            </a:xfrm>
          </p:grpSpPr>
          <p:grpSp>
            <p:nvGrpSpPr>
              <p:cNvPr id="525" name="Google Shape;525;p6"/>
              <p:cNvGrpSpPr/>
              <p:nvPr/>
            </p:nvGrpSpPr>
            <p:grpSpPr>
              <a:xfrm>
                <a:off x="7271012" y="4271748"/>
                <a:ext cx="1873346" cy="1042991"/>
                <a:chOff x="7380525" y="3936821"/>
                <a:chExt cx="903950" cy="503277"/>
              </a:xfrm>
            </p:grpSpPr>
            <p:sp>
              <p:nvSpPr>
                <p:cNvPr id="526" name="Google Shape;526;p6"/>
                <p:cNvSpPr/>
                <p:nvPr/>
              </p:nvSpPr>
              <p:spPr>
                <a:xfrm>
                  <a:off x="7594882" y="3936821"/>
                  <a:ext cx="257175" cy="2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8677" extrusionOk="0">
                      <a:moveTo>
                        <a:pt x="3972" y="0"/>
                      </a:moveTo>
                      <a:cubicBezTo>
                        <a:pt x="2147" y="0"/>
                        <a:pt x="530" y="745"/>
                        <a:pt x="170" y="2572"/>
                      </a:cubicBezTo>
                      <a:cubicBezTo>
                        <a:pt x="1" y="3446"/>
                        <a:pt x="259" y="4347"/>
                        <a:pt x="589" y="5177"/>
                      </a:cubicBezTo>
                      <a:cubicBezTo>
                        <a:pt x="1250" y="6810"/>
                        <a:pt x="2499" y="8514"/>
                        <a:pt x="4363" y="8665"/>
                      </a:cubicBezTo>
                      <a:cubicBezTo>
                        <a:pt x="4455" y="8673"/>
                        <a:pt x="4547" y="8677"/>
                        <a:pt x="4639" y="8677"/>
                      </a:cubicBezTo>
                      <a:cubicBezTo>
                        <a:pt x="5697" y="8677"/>
                        <a:pt x="6700" y="8176"/>
                        <a:pt x="7628" y="7675"/>
                      </a:cubicBezTo>
                      <a:cubicBezTo>
                        <a:pt x="8627" y="7131"/>
                        <a:pt x="9680" y="6489"/>
                        <a:pt x="10046" y="5463"/>
                      </a:cubicBezTo>
                      <a:cubicBezTo>
                        <a:pt x="10287" y="4785"/>
                        <a:pt x="10180" y="4044"/>
                        <a:pt x="9974" y="3357"/>
                      </a:cubicBezTo>
                      <a:cubicBezTo>
                        <a:pt x="9401" y="1414"/>
                        <a:pt x="6488" y="0"/>
                        <a:pt x="397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6"/>
                <p:cNvSpPr/>
                <p:nvPr/>
              </p:nvSpPr>
              <p:spPr>
                <a:xfrm>
                  <a:off x="8150200" y="4274846"/>
                  <a:ext cx="134275" cy="1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4527" extrusionOk="0">
                      <a:moveTo>
                        <a:pt x="2073" y="0"/>
                      </a:moveTo>
                      <a:cubicBezTo>
                        <a:pt x="1118" y="0"/>
                        <a:pt x="274" y="390"/>
                        <a:pt x="89" y="1344"/>
                      </a:cubicBezTo>
                      <a:cubicBezTo>
                        <a:pt x="0" y="1799"/>
                        <a:pt x="134" y="2272"/>
                        <a:pt x="303" y="2700"/>
                      </a:cubicBezTo>
                      <a:cubicBezTo>
                        <a:pt x="651" y="3557"/>
                        <a:pt x="1303" y="4449"/>
                        <a:pt x="2275" y="4520"/>
                      </a:cubicBezTo>
                      <a:cubicBezTo>
                        <a:pt x="2325" y="4525"/>
                        <a:pt x="2375" y="4527"/>
                        <a:pt x="2424" y="4527"/>
                      </a:cubicBezTo>
                      <a:cubicBezTo>
                        <a:pt x="2975" y="4527"/>
                        <a:pt x="3496" y="4265"/>
                        <a:pt x="3979" y="4003"/>
                      </a:cubicBezTo>
                      <a:cubicBezTo>
                        <a:pt x="4496" y="3726"/>
                        <a:pt x="5049" y="3387"/>
                        <a:pt x="5246" y="2852"/>
                      </a:cubicBezTo>
                      <a:cubicBezTo>
                        <a:pt x="5371" y="2495"/>
                        <a:pt x="5308" y="2112"/>
                        <a:pt x="5201" y="1746"/>
                      </a:cubicBezTo>
                      <a:cubicBezTo>
                        <a:pt x="4902" y="734"/>
                        <a:pt x="3384" y="0"/>
                        <a:pt x="2073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8" name="Google Shape;528;p6"/>
                <p:cNvSpPr/>
                <p:nvPr/>
              </p:nvSpPr>
              <p:spPr>
                <a:xfrm>
                  <a:off x="7933186" y="4070989"/>
                  <a:ext cx="322747" cy="1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" h="6330" extrusionOk="0">
                      <a:moveTo>
                        <a:pt x="2202" y="0"/>
                      </a:moveTo>
                      <a:cubicBezTo>
                        <a:pt x="1431" y="0"/>
                        <a:pt x="717" y="341"/>
                        <a:pt x="340" y="1109"/>
                      </a:cubicBezTo>
                      <a:cubicBezTo>
                        <a:pt x="1" y="1814"/>
                        <a:pt x="63" y="2634"/>
                        <a:pt x="232" y="3384"/>
                      </a:cubicBezTo>
                      <a:cubicBezTo>
                        <a:pt x="447" y="4392"/>
                        <a:pt x="893" y="5445"/>
                        <a:pt x="1847" y="5944"/>
                      </a:cubicBezTo>
                      <a:cubicBezTo>
                        <a:pt x="2436" y="6256"/>
                        <a:pt x="3141" y="6310"/>
                        <a:pt x="3819" y="6328"/>
                      </a:cubicBezTo>
                      <a:cubicBezTo>
                        <a:pt x="3905" y="6329"/>
                        <a:pt x="3991" y="6330"/>
                        <a:pt x="4078" y="6330"/>
                      </a:cubicBezTo>
                      <a:cubicBezTo>
                        <a:pt x="6169" y="6330"/>
                        <a:pt x="8360" y="5906"/>
                        <a:pt x="9876" y="4561"/>
                      </a:cubicBezTo>
                      <a:cubicBezTo>
                        <a:pt x="10447" y="4053"/>
                        <a:pt x="10911" y="3375"/>
                        <a:pt x="10902" y="2634"/>
                      </a:cubicBezTo>
                      <a:cubicBezTo>
                        <a:pt x="10884" y="1823"/>
                        <a:pt x="10242" y="1082"/>
                        <a:pt x="9448" y="734"/>
                      </a:cubicBezTo>
                      <a:cubicBezTo>
                        <a:pt x="8934" y="503"/>
                        <a:pt x="8367" y="414"/>
                        <a:pt x="7796" y="414"/>
                      </a:cubicBezTo>
                      <a:cubicBezTo>
                        <a:pt x="7486" y="414"/>
                        <a:pt x="7174" y="441"/>
                        <a:pt x="6870" y="484"/>
                      </a:cubicBezTo>
                      <a:cubicBezTo>
                        <a:pt x="6346" y="559"/>
                        <a:pt x="5912" y="597"/>
                        <a:pt x="5512" y="597"/>
                      </a:cubicBezTo>
                      <a:cubicBezTo>
                        <a:pt x="4711" y="597"/>
                        <a:pt x="4045" y="446"/>
                        <a:pt x="3069" y="137"/>
                      </a:cubicBezTo>
                      <a:cubicBezTo>
                        <a:pt x="2782" y="47"/>
                        <a:pt x="2488" y="0"/>
                        <a:pt x="220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9" name="Google Shape;529;p6"/>
                <p:cNvSpPr/>
                <p:nvPr/>
              </p:nvSpPr>
              <p:spPr>
                <a:xfrm>
                  <a:off x="7380525" y="4070463"/>
                  <a:ext cx="240900" cy="2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6" h="9161" extrusionOk="0">
                      <a:moveTo>
                        <a:pt x="5069" y="1"/>
                      </a:moveTo>
                      <a:cubicBezTo>
                        <a:pt x="4766" y="1"/>
                        <a:pt x="4465" y="45"/>
                        <a:pt x="4176" y="145"/>
                      </a:cubicBezTo>
                      <a:cubicBezTo>
                        <a:pt x="3542" y="360"/>
                        <a:pt x="3052" y="823"/>
                        <a:pt x="2606" y="1296"/>
                      </a:cubicBezTo>
                      <a:cubicBezTo>
                        <a:pt x="1169" y="2822"/>
                        <a:pt x="1" y="4731"/>
                        <a:pt x="125" y="6756"/>
                      </a:cubicBezTo>
                      <a:cubicBezTo>
                        <a:pt x="179" y="7496"/>
                        <a:pt x="429" y="8264"/>
                        <a:pt x="1035" y="8736"/>
                      </a:cubicBezTo>
                      <a:cubicBezTo>
                        <a:pt x="1417" y="9028"/>
                        <a:pt x="1907" y="9161"/>
                        <a:pt x="2403" y="9161"/>
                      </a:cubicBezTo>
                      <a:cubicBezTo>
                        <a:pt x="2788" y="9161"/>
                        <a:pt x="3178" y="9081"/>
                        <a:pt x="3524" y="8933"/>
                      </a:cubicBezTo>
                      <a:cubicBezTo>
                        <a:pt x="4327" y="8594"/>
                        <a:pt x="4943" y="7951"/>
                        <a:pt x="5398" y="7247"/>
                      </a:cubicBezTo>
                      <a:cubicBezTo>
                        <a:pt x="6227" y="5989"/>
                        <a:pt x="6816" y="5507"/>
                        <a:pt x="8137" y="4758"/>
                      </a:cubicBezTo>
                      <a:cubicBezTo>
                        <a:pt x="9091" y="4222"/>
                        <a:pt x="9635" y="3241"/>
                        <a:pt x="9109" y="2188"/>
                      </a:cubicBezTo>
                      <a:cubicBezTo>
                        <a:pt x="8752" y="1493"/>
                        <a:pt x="8047" y="1011"/>
                        <a:pt x="7316" y="636"/>
                      </a:cubicBezTo>
                      <a:cubicBezTo>
                        <a:pt x="6631" y="284"/>
                        <a:pt x="5840" y="1"/>
                        <a:pt x="5069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0" name="Google Shape;530;p6"/>
                <p:cNvSpPr/>
                <p:nvPr/>
              </p:nvSpPr>
              <p:spPr>
                <a:xfrm>
                  <a:off x="7552475" y="4274848"/>
                  <a:ext cx="15995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8" h="6610" extrusionOk="0">
                      <a:moveTo>
                        <a:pt x="2738" y="0"/>
                      </a:moveTo>
                      <a:cubicBezTo>
                        <a:pt x="2652" y="0"/>
                        <a:pt x="2563" y="7"/>
                        <a:pt x="2472" y="22"/>
                      </a:cubicBezTo>
                      <a:cubicBezTo>
                        <a:pt x="1901" y="111"/>
                        <a:pt x="1419" y="477"/>
                        <a:pt x="1009" y="860"/>
                      </a:cubicBezTo>
                      <a:cubicBezTo>
                        <a:pt x="474" y="1378"/>
                        <a:pt x="1" y="2038"/>
                        <a:pt x="63" y="2751"/>
                      </a:cubicBezTo>
                      <a:cubicBezTo>
                        <a:pt x="108" y="3197"/>
                        <a:pt x="349" y="3599"/>
                        <a:pt x="607" y="3965"/>
                      </a:cubicBezTo>
                      <a:cubicBezTo>
                        <a:pt x="1446" y="5151"/>
                        <a:pt x="2606" y="6248"/>
                        <a:pt x="4095" y="6543"/>
                      </a:cubicBezTo>
                      <a:cubicBezTo>
                        <a:pt x="4293" y="6585"/>
                        <a:pt x="4499" y="6609"/>
                        <a:pt x="4702" y="6609"/>
                      </a:cubicBezTo>
                      <a:cubicBezTo>
                        <a:pt x="5059" y="6609"/>
                        <a:pt x="5408" y="6534"/>
                        <a:pt x="5692" y="6347"/>
                      </a:cubicBezTo>
                      <a:cubicBezTo>
                        <a:pt x="6201" y="6008"/>
                        <a:pt x="6397" y="5374"/>
                        <a:pt x="6308" y="4803"/>
                      </a:cubicBezTo>
                      <a:cubicBezTo>
                        <a:pt x="6210" y="4241"/>
                        <a:pt x="5862" y="3733"/>
                        <a:pt x="5434" y="3313"/>
                      </a:cubicBezTo>
                      <a:cubicBezTo>
                        <a:pt x="4675" y="2546"/>
                        <a:pt x="4443" y="2091"/>
                        <a:pt x="4149" y="1110"/>
                      </a:cubicBezTo>
                      <a:cubicBezTo>
                        <a:pt x="3958" y="480"/>
                        <a:pt x="345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1" name="Google Shape;531;p6"/>
                <p:cNvSpPr/>
                <p:nvPr/>
              </p:nvSpPr>
              <p:spPr>
                <a:xfrm>
                  <a:off x="7933186" y="3956985"/>
                  <a:ext cx="173975" cy="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9" h="3660" extrusionOk="0">
                      <a:moveTo>
                        <a:pt x="5445" y="0"/>
                      </a:moveTo>
                      <a:cubicBezTo>
                        <a:pt x="5293" y="0"/>
                        <a:pt x="5140" y="10"/>
                        <a:pt x="4987" y="22"/>
                      </a:cubicBezTo>
                      <a:cubicBezTo>
                        <a:pt x="4006" y="93"/>
                        <a:pt x="3078" y="272"/>
                        <a:pt x="2141" y="521"/>
                      </a:cubicBezTo>
                      <a:cubicBezTo>
                        <a:pt x="1374" y="718"/>
                        <a:pt x="286" y="771"/>
                        <a:pt x="63" y="1654"/>
                      </a:cubicBezTo>
                      <a:cubicBezTo>
                        <a:pt x="0" y="1886"/>
                        <a:pt x="27" y="2118"/>
                        <a:pt x="89" y="2350"/>
                      </a:cubicBezTo>
                      <a:cubicBezTo>
                        <a:pt x="259" y="2975"/>
                        <a:pt x="767" y="3599"/>
                        <a:pt x="1463" y="3653"/>
                      </a:cubicBezTo>
                      <a:cubicBezTo>
                        <a:pt x="1507" y="3658"/>
                        <a:pt x="1552" y="3660"/>
                        <a:pt x="1597" y="3660"/>
                      </a:cubicBezTo>
                      <a:cubicBezTo>
                        <a:pt x="1795" y="3660"/>
                        <a:pt x="1998" y="3616"/>
                        <a:pt x="2195" y="3572"/>
                      </a:cubicBezTo>
                      <a:cubicBezTo>
                        <a:pt x="3631" y="3260"/>
                        <a:pt x="5139" y="2921"/>
                        <a:pt x="6218" y="1984"/>
                      </a:cubicBezTo>
                      <a:cubicBezTo>
                        <a:pt x="6611" y="1645"/>
                        <a:pt x="6959" y="1146"/>
                        <a:pt x="6780" y="673"/>
                      </a:cubicBezTo>
                      <a:cubicBezTo>
                        <a:pt x="6673" y="370"/>
                        <a:pt x="6352" y="156"/>
                        <a:pt x="6022" y="66"/>
                      </a:cubicBezTo>
                      <a:cubicBezTo>
                        <a:pt x="5832" y="16"/>
                        <a:pt x="5639" y="0"/>
                        <a:pt x="5445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2" name="Google Shape;532;p6"/>
                <p:cNvSpPr/>
                <p:nvPr/>
              </p:nvSpPr>
              <p:spPr>
                <a:xfrm rot="-895132">
                  <a:off x="7737152" y="4187016"/>
                  <a:ext cx="173741" cy="9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3666" extrusionOk="0">
                      <a:moveTo>
                        <a:pt x="5442" y="1"/>
                      </a:moveTo>
                      <a:cubicBezTo>
                        <a:pt x="5289" y="1"/>
                        <a:pt x="5137" y="11"/>
                        <a:pt x="4988" y="22"/>
                      </a:cubicBezTo>
                      <a:cubicBezTo>
                        <a:pt x="4007" y="103"/>
                        <a:pt x="3079" y="272"/>
                        <a:pt x="2133" y="522"/>
                      </a:cubicBezTo>
                      <a:cubicBezTo>
                        <a:pt x="1375" y="727"/>
                        <a:pt x="286" y="781"/>
                        <a:pt x="55" y="1664"/>
                      </a:cubicBezTo>
                      <a:cubicBezTo>
                        <a:pt x="1" y="1887"/>
                        <a:pt x="28" y="2128"/>
                        <a:pt x="90" y="2351"/>
                      </a:cubicBezTo>
                      <a:cubicBezTo>
                        <a:pt x="260" y="2984"/>
                        <a:pt x="759" y="3600"/>
                        <a:pt x="1455" y="3662"/>
                      </a:cubicBezTo>
                      <a:cubicBezTo>
                        <a:pt x="1489" y="3665"/>
                        <a:pt x="1522" y="3666"/>
                        <a:pt x="1555" y="3666"/>
                      </a:cubicBezTo>
                      <a:cubicBezTo>
                        <a:pt x="1769" y="3666"/>
                        <a:pt x="1978" y="3619"/>
                        <a:pt x="2187" y="3573"/>
                      </a:cubicBezTo>
                      <a:cubicBezTo>
                        <a:pt x="3623" y="3261"/>
                        <a:pt x="5131" y="2922"/>
                        <a:pt x="6219" y="1985"/>
                      </a:cubicBezTo>
                      <a:cubicBezTo>
                        <a:pt x="6611" y="1646"/>
                        <a:pt x="6950" y="1146"/>
                        <a:pt x="6781" y="674"/>
                      </a:cubicBezTo>
                      <a:cubicBezTo>
                        <a:pt x="6665" y="370"/>
                        <a:pt x="6353" y="156"/>
                        <a:pt x="6023" y="67"/>
                      </a:cubicBezTo>
                      <a:cubicBezTo>
                        <a:pt x="5833" y="17"/>
                        <a:pt x="5637" y="1"/>
                        <a:pt x="5442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3" name="Google Shape;533;p6"/>
                <p:cNvSpPr/>
                <p:nvPr/>
              </p:nvSpPr>
              <p:spPr>
                <a:xfrm>
                  <a:off x="7798195" y="4280729"/>
                  <a:ext cx="3227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6139" extrusionOk="0">
                      <a:moveTo>
                        <a:pt x="7060" y="0"/>
                      </a:moveTo>
                      <a:cubicBezTo>
                        <a:pt x="6705" y="0"/>
                        <a:pt x="6385" y="29"/>
                        <a:pt x="6120" y="89"/>
                      </a:cubicBezTo>
                      <a:cubicBezTo>
                        <a:pt x="4550" y="437"/>
                        <a:pt x="1" y="2810"/>
                        <a:pt x="429" y="4692"/>
                      </a:cubicBezTo>
                      <a:cubicBezTo>
                        <a:pt x="634" y="5629"/>
                        <a:pt x="1865" y="5986"/>
                        <a:pt x="2891" y="6066"/>
                      </a:cubicBezTo>
                      <a:cubicBezTo>
                        <a:pt x="3434" y="6115"/>
                        <a:pt x="3980" y="6139"/>
                        <a:pt x="4525" y="6139"/>
                      </a:cubicBezTo>
                      <a:cubicBezTo>
                        <a:pt x="6487" y="6139"/>
                        <a:pt x="8446" y="5828"/>
                        <a:pt x="10295" y="5227"/>
                      </a:cubicBezTo>
                      <a:cubicBezTo>
                        <a:pt x="10947" y="5013"/>
                        <a:pt x="11607" y="4764"/>
                        <a:pt x="12098" y="4309"/>
                      </a:cubicBezTo>
                      <a:cubicBezTo>
                        <a:pt x="12597" y="3863"/>
                        <a:pt x="12909" y="3193"/>
                        <a:pt x="12731" y="2569"/>
                      </a:cubicBezTo>
                      <a:cubicBezTo>
                        <a:pt x="12275" y="952"/>
                        <a:pt x="9093" y="0"/>
                        <a:pt x="7060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4" name="Google Shape;534;p6"/>
                <p:cNvSpPr/>
                <p:nvPr/>
              </p:nvSpPr>
              <p:spPr>
                <a:xfrm>
                  <a:off x="8150194" y="3982042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8" y="0"/>
                      </a:moveTo>
                      <a:cubicBezTo>
                        <a:pt x="608" y="0"/>
                        <a:pt x="1" y="279"/>
                        <a:pt x="101" y="722"/>
                      </a:cubicBezTo>
                      <a:cubicBezTo>
                        <a:pt x="191" y="1088"/>
                        <a:pt x="333" y="1463"/>
                        <a:pt x="610" y="1739"/>
                      </a:cubicBezTo>
                      <a:cubicBezTo>
                        <a:pt x="823" y="1946"/>
                        <a:pt x="1127" y="2083"/>
                        <a:pt x="1426" y="2083"/>
                      </a:cubicBezTo>
                      <a:cubicBezTo>
                        <a:pt x="1527" y="2083"/>
                        <a:pt x="1628" y="2067"/>
                        <a:pt x="1725" y="2033"/>
                      </a:cubicBezTo>
                      <a:cubicBezTo>
                        <a:pt x="1841" y="1989"/>
                        <a:pt x="1948" y="1926"/>
                        <a:pt x="2046" y="1846"/>
                      </a:cubicBezTo>
                      <a:cubicBezTo>
                        <a:pt x="2305" y="1632"/>
                        <a:pt x="2483" y="1338"/>
                        <a:pt x="2501" y="1025"/>
                      </a:cubicBezTo>
                      <a:cubicBezTo>
                        <a:pt x="2565" y="299"/>
                        <a:pt x="1890" y="0"/>
                        <a:pt x="12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5" name="Google Shape;535;p6"/>
                <p:cNvSpPr/>
                <p:nvPr/>
              </p:nvSpPr>
              <p:spPr>
                <a:xfrm>
                  <a:off x="7826151" y="3951500"/>
                  <a:ext cx="64000" cy="5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2084" extrusionOk="0">
                      <a:moveTo>
                        <a:pt x="1234" y="1"/>
                      </a:moveTo>
                      <a:cubicBezTo>
                        <a:pt x="606" y="1"/>
                        <a:pt x="0" y="280"/>
                        <a:pt x="101" y="723"/>
                      </a:cubicBezTo>
                      <a:cubicBezTo>
                        <a:pt x="190" y="1097"/>
                        <a:pt x="333" y="1472"/>
                        <a:pt x="609" y="1740"/>
                      </a:cubicBezTo>
                      <a:cubicBezTo>
                        <a:pt x="823" y="1946"/>
                        <a:pt x="1126" y="2083"/>
                        <a:pt x="1422" y="2083"/>
                      </a:cubicBezTo>
                      <a:cubicBezTo>
                        <a:pt x="1522" y="2083"/>
                        <a:pt x="1621" y="2068"/>
                        <a:pt x="1716" y="2034"/>
                      </a:cubicBezTo>
                      <a:cubicBezTo>
                        <a:pt x="1840" y="1989"/>
                        <a:pt x="1948" y="1927"/>
                        <a:pt x="2046" y="1847"/>
                      </a:cubicBezTo>
                      <a:cubicBezTo>
                        <a:pt x="2295" y="1633"/>
                        <a:pt x="2474" y="1338"/>
                        <a:pt x="2501" y="1026"/>
                      </a:cubicBezTo>
                      <a:cubicBezTo>
                        <a:pt x="2560" y="300"/>
                        <a:pt x="1885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6" name="Google Shape;536;p6"/>
                <p:cNvSpPr/>
                <p:nvPr/>
              </p:nvSpPr>
              <p:spPr>
                <a:xfrm>
                  <a:off x="7509927" y="3956664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6" y="0"/>
                      </a:moveTo>
                      <a:cubicBezTo>
                        <a:pt x="606" y="0"/>
                        <a:pt x="1" y="279"/>
                        <a:pt x="106" y="722"/>
                      </a:cubicBezTo>
                      <a:cubicBezTo>
                        <a:pt x="186" y="1088"/>
                        <a:pt x="329" y="1463"/>
                        <a:pt x="614" y="1739"/>
                      </a:cubicBezTo>
                      <a:cubicBezTo>
                        <a:pt x="821" y="1946"/>
                        <a:pt x="1123" y="2083"/>
                        <a:pt x="1422" y="2083"/>
                      </a:cubicBezTo>
                      <a:cubicBezTo>
                        <a:pt x="1523" y="2083"/>
                        <a:pt x="1624" y="2067"/>
                        <a:pt x="1721" y="2034"/>
                      </a:cubicBezTo>
                      <a:cubicBezTo>
                        <a:pt x="1845" y="1989"/>
                        <a:pt x="1953" y="1926"/>
                        <a:pt x="2051" y="1846"/>
                      </a:cubicBezTo>
                      <a:cubicBezTo>
                        <a:pt x="2300" y="1632"/>
                        <a:pt x="2479" y="1338"/>
                        <a:pt x="2506" y="1025"/>
                      </a:cubicBezTo>
                      <a:cubicBezTo>
                        <a:pt x="2565" y="299"/>
                        <a:pt x="1887" y="0"/>
                        <a:pt x="1236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37" name="Google Shape;537;p6"/>
              <p:cNvSpPr/>
              <p:nvPr/>
            </p:nvSpPr>
            <p:spPr>
              <a:xfrm>
                <a:off x="7128734" y="4379899"/>
                <a:ext cx="360546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8" name="Google Shape;538;p6"/>
            <p:cNvGrpSpPr/>
            <p:nvPr/>
          </p:nvGrpSpPr>
          <p:grpSpPr>
            <a:xfrm flipH="1">
              <a:off x="7444932" y="4698334"/>
              <a:ext cx="1971935" cy="798314"/>
              <a:chOff x="7467550" y="4027881"/>
              <a:chExt cx="954840" cy="385212"/>
            </a:xfrm>
          </p:grpSpPr>
          <p:sp>
            <p:nvSpPr>
              <p:cNvPr id="539" name="Google Shape;539;p6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0" name="Google Shape;540;p6"/>
              <p:cNvSpPr/>
              <p:nvPr/>
            </p:nvSpPr>
            <p:spPr>
              <a:xfrm>
                <a:off x="8246717" y="4254386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6"/>
              <p:cNvSpPr/>
              <p:nvPr/>
            </p:nvSpPr>
            <p:spPr>
              <a:xfrm>
                <a:off x="7973946" y="4027881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6"/>
              <p:cNvSpPr/>
              <p:nvPr/>
            </p:nvSpPr>
            <p:spPr>
              <a:xfrm>
                <a:off x="7484812" y="406713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3" name="Google Shape;543;p6"/>
              <p:cNvSpPr/>
              <p:nvPr/>
            </p:nvSpPr>
            <p:spPr>
              <a:xfrm>
                <a:off x="7627726" y="4247844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4" name="Google Shape;544;p6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6"/>
              <p:cNvSpPr/>
              <p:nvPr/>
            </p:nvSpPr>
            <p:spPr>
              <a:xfrm>
                <a:off x="8358265" y="4027889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6" name="Google Shape;546;p6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47" name="Google Shape;547;p6"/>
          <p:cNvSpPr txBox="1">
            <a:spLocks noGrp="1"/>
          </p:cNvSpPr>
          <p:nvPr>
            <p:ph type="title"/>
          </p:nvPr>
        </p:nvSpPr>
        <p:spPr>
          <a:xfrm>
            <a:off x="960000" y="617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548" name="Google Shape;548;p6"/>
          <p:cNvGrpSpPr/>
          <p:nvPr/>
        </p:nvGrpSpPr>
        <p:grpSpPr>
          <a:xfrm rot="-540556">
            <a:off x="-154100" y="5264618"/>
            <a:ext cx="1172701" cy="1215905"/>
            <a:chOff x="-197712" y="3982700"/>
            <a:chExt cx="879493" cy="911895"/>
          </a:xfrm>
        </p:grpSpPr>
        <p:sp>
          <p:nvSpPr>
            <p:cNvPr id="549" name="Google Shape;549;p6"/>
            <p:cNvSpPr/>
            <p:nvPr/>
          </p:nvSpPr>
          <p:spPr>
            <a:xfrm>
              <a:off x="-197712" y="3982700"/>
              <a:ext cx="712375" cy="734900"/>
            </a:xfrm>
            <a:custGeom>
              <a:avLst/>
              <a:gdLst/>
              <a:ahLst/>
              <a:cxnLst/>
              <a:rect l="l" t="t" r="r" b="b"/>
              <a:pathLst>
                <a:path w="28495" h="29396" extrusionOk="0">
                  <a:moveTo>
                    <a:pt x="15867" y="0"/>
                  </a:moveTo>
                  <a:cubicBezTo>
                    <a:pt x="15841" y="0"/>
                    <a:pt x="15815" y="6"/>
                    <a:pt x="15791" y="18"/>
                  </a:cubicBezTo>
                  <a:cubicBezTo>
                    <a:pt x="15693" y="62"/>
                    <a:pt x="15648" y="178"/>
                    <a:pt x="15693" y="267"/>
                  </a:cubicBezTo>
                  <a:cubicBezTo>
                    <a:pt x="16014" y="928"/>
                    <a:pt x="15363" y="2123"/>
                    <a:pt x="15095" y="2560"/>
                  </a:cubicBezTo>
                  <a:cubicBezTo>
                    <a:pt x="15113" y="2364"/>
                    <a:pt x="15113" y="2176"/>
                    <a:pt x="15113" y="2034"/>
                  </a:cubicBezTo>
                  <a:cubicBezTo>
                    <a:pt x="15122" y="1820"/>
                    <a:pt x="15095" y="1606"/>
                    <a:pt x="15068" y="1391"/>
                  </a:cubicBezTo>
                  <a:cubicBezTo>
                    <a:pt x="15024" y="1044"/>
                    <a:pt x="14979" y="705"/>
                    <a:pt x="15059" y="419"/>
                  </a:cubicBezTo>
                  <a:cubicBezTo>
                    <a:pt x="15086" y="321"/>
                    <a:pt x="15024" y="214"/>
                    <a:pt x="14926" y="187"/>
                  </a:cubicBezTo>
                  <a:cubicBezTo>
                    <a:pt x="14905" y="180"/>
                    <a:pt x="14884" y="177"/>
                    <a:pt x="14864" y="177"/>
                  </a:cubicBezTo>
                  <a:cubicBezTo>
                    <a:pt x="14780" y="177"/>
                    <a:pt x="14706" y="233"/>
                    <a:pt x="14685" y="312"/>
                  </a:cubicBezTo>
                  <a:cubicBezTo>
                    <a:pt x="14587" y="669"/>
                    <a:pt x="14631" y="1061"/>
                    <a:pt x="14676" y="1436"/>
                  </a:cubicBezTo>
                  <a:cubicBezTo>
                    <a:pt x="14703" y="1641"/>
                    <a:pt x="14729" y="1837"/>
                    <a:pt x="14729" y="2025"/>
                  </a:cubicBezTo>
                  <a:cubicBezTo>
                    <a:pt x="14729" y="2337"/>
                    <a:pt x="14694" y="2908"/>
                    <a:pt x="14658" y="3220"/>
                  </a:cubicBezTo>
                  <a:cubicBezTo>
                    <a:pt x="14506" y="3417"/>
                    <a:pt x="14355" y="3622"/>
                    <a:pt x="14194" y="3818"/>
                  </a:cubicBezTo>
                  <a:cubicBezTo>
                    <a:pt x="14078" y="3970"/>
                    <a:pt x="13962" y="4121"/>
                    <a:pt x="13846" y="4273"/>
                  </a:cubicBezTo>
                  <a:cubicBezTo>
                    <a:pt x="13864" y="3764"/>
                    <a:pt x="13962" y="3167"/>
                    <a:pt x="14141" y="2846"/>
                  </a:cubicBezTo>
                  <a:cubicBezTo>
                    <a:pt x="14185" y="2747"/>
                    <a:pt x="14149" y="2631"/>
                    <a:pt x="14060" y="2578"/>
                  </a:cubicBezTo>
                  <a:cubicBezTo>
                    <a:pt x="14029" y="2561"/>
                    <a:pt x="13997" y="2553"/>
                    <a:pt x="13965" y="2553"/>
                  </a:cubicBezTo>
                  <a:cubicBezTo>
                    <a:pt x="13895" y="2553"/>
                    <a:pt x="13829" y="2591"/>
                    <a:pt x="13793" y="2658"/>
                  </a:cubicBezTo>
                  <a:cubicBezTo>
                    <a:pt x="13498" y="3185"/>
                    <a:pt x="13418" y="4228"/>
                    <a:pt x="13471" y="4799"/>
                  </a:cubicBezTo>
                  <a:cubicBezTo>
                    <a:pt x="13347" y="4978"/>
                    <a:pt x="13231" y="5165"/>
                    <a:pt x="13124" y="5352"/>
                  </a:cubicBezTo>
                  <a:lnTo>
                    <a:pt x="13025" y="5531"/>
                  </a:lnTo>
                  <a:cubicBezTo>
                    <a:pt x="13008" y="5558"/>
                    <a:pt x="12999" y="5584"/>
                    <a:pt x="12981" y="5620"/>
                  </a:cubicBezTo>
                  <a:cubicBezTo>
                    <a:pt x="12927" y="5468"/>
                    <a:pt x="12883" y="5299"/>
                    <a:pt x="12838" y="5156"/>
                  </a:cubicBezTo>
                  <a:cubicBezTo>
                    <a:pt x="12802" y="5040"/>
                    <a:pt x="12776" y="4933"/>
                    <a:pt x="12749" y="4844"/>
                  </a:cubicBezTo>
                  <a:cubicBezTo>
                    <a:pt x="12633" y="4532"/>
                    <a:pt x="12562" y="4210"/>
                    <a:pt x="12526" y="3934"/>
                  </a:cubicBezTo>
                  <a:cubicBezTo>
                    <a:pt x="12401" y="2890"/>
                    <a:pt x="12481" y="2034"/>
                    <a:pt x="12758" y="1302"/>
                  </a:cubicBezTo>
                  <a:cubicBezTo>
                    <a:pt x="12793" y="1204"/>
                    <a:pt x="12749" y="1097"/>
                    <a:pt x="12642" y="1061"/>
                  </a:cubicBezTo>
                  <a:cubicBezTo>
                    <a:pt x="12616" y="1050"/>
                    <a:pt x="12589" y="1044"/>
                    <a:pt x="12564" y="1044"/>
                  </a:cubicBezTo>
                  <a:cubicBezTo>
                    <a:pt x="12492" y="1044"/>
                    <a:pt x="12425" y="1087"/>
                    <a:pt x="12392" y="1159"/>
                  </a:cubicBezTo>
                  <a:cubicBezTo>
                    <a:pt x="12089" y="1953"/>
                    <a:pt x="12008" y="2863"/>
                    <a:pt x="12142" y="3970"/>
                  </a:cubicBezTo>
                  <a:cubicBezTo>
                    <a:pt x="12178" y="4273"/>
                    <a:pt x="12258" y="4621"/>
                    <a:pt x="12374" y="4960"/>
                  </a:cubicBezTo>
                  <a:cubicBezTo>
                    <a:pt x="12401" y="5040"/>
                    <a:pt x="12437" y="5147"/>
                    <a:pt x="12463" y="5254"/>
                  </a:cubicBezTo>
                  <a:cubicBezTo>
                    <a:pt x="12544" y="5531"/>
                    <a:pt x="12624" y="5834"/>
                    <a:pt x="12758" y="6030"/>
                  </a:cubicBezTo>
                  <a:cubicBezTo>
                    <a:pt x="12597" y="6360"/>
                    <a:pt x="12463" y="6699"/>
                    <a:pt x="12446" y="7030"/>
                  </a:cubicBezTo>
                  <a:cubicBezTo>
                    <a:pt x="12419" y="7449"/>
                    <a:pt x="12553" y="7877"/>
                    <a:pt x="12695" y="8287"/>
                  </a:cubicBezTo>
                  <a:cubicBezTo>
                    <a:pt x="12740" y="8430"/>
                    <a:pt x="12785" y="8564"/>
                    <a:pt x="12820" y="8689"/>
                  </a:cubicBezTo>
                  <a:cubicBezTo>
                    <a:pt x="13061" y="9563"/>
                    <a:pt x="13248" y="10803"/>
                    <a:pt x="13338" y="12016"/>
                  </a:cubicBezTo>
                  <a:cubicBezTo>
                    <a:pt x="13248" y="12132"/>
                    <a:pt x="13168" y="12248"/>
                    <a:pt x="13088" y="12364"/>
                  </a:cubicBezTo>
                  <a:cubicBezTo>
                    <a:pt x="13070" y="12275"/>
                    <a:pt x="13061" y="12186"/>
                    <a:pt x="13052" y="12097"/>
                  </a:cubicBezTo>
                  <a:cubicBezTo>
                    <a:pt x="13034" y="11918"/>
                    <a:pt x="13016" y="11740"/>
                    <a:pt x="12963" y="11561"/>
                  </a:cubicBezTo>
                  <a:cubicBezTo>
                    <a:pt x="12874" y="11294"/>
                    <a:pt x="12731" y="11035"/>
                    <a:pt x="12597" y="10785"/>
                  </a:cubicBezTo>
                  <a:cubicBezTo>
                    <a:pt x="12517" y="10634"/>
                    <a:pt x="12437" y="10482"/>
                    <a:pt x="12365" y="10330"/>
                  </a:cubicBezTo>
                  <a:cubicBezTo>
                    <a:pt x="12294" y="10179"/>
                    <a:pt x="12205" y="10027"/>
                    <a:pt x="12115" y="9884"/>
                  </a:cubicBezTo>
                  <a:cubicBezTo>
                    <a:pt x="11999" y="9679"/>
                    <a:pt x="11884" y="9492"/>
                    <a:pt x="11821" y="9287"/>
                  </a:cubicBezTo>
                  <a:cubicBezTo>
                    <a:pt x="11643" y="8742"/>
                    <a:pt x="11518" y="8073"/>
                    <a:pt x="11607" y="7868"/>
                  </a:cubicBezTo>
                  <a:cubicBezTo>
                    <a:pt x="11652" y="7770"/>
                    <a:pt x="11607" y="7654"/>
                    <a:pt x="11509" y="7609"/>
                  </a:cubicBezTo>
                  <a:cubicBezTo>
                    <a:pt x="11483" y="7598"/>
                    <a:pt x="11456" y="7592"/>
                    <a:pt x="11429" y="7592"/>
                  </a:cubicBezTo>
                  <a:cubicBezTo>
                    <a:pt x="11354" y="7592"/>
                    <a:pt x="11283" y="7635"/>
                    <a:pt x="11250" y="7708"/>
                  </a:cubicBezTo>
                  <a:cubicBezTo>
                    <a:pt x="11072" y="8127"/>
                    <a:pt x="11357" y="9108"/>
                    <a:pt x="11446" y="9394"/>
                  </a:cubicBezTo>
                  <a:cubicBezTo>
                    <a:pt x="11527" y="9643"/>
                    <a:pt x="11660" y="9857"/>
                    <a:pt x="11785" y="10072"/>
                  </a:cubicBezTo>
                  <a:cubicBezTo>
                    <a:pt x="11866" y="10214"/>
                    <a:pt x="11946" y="10348"/>
                    <a:pt x="12008" y="10482"/>
                  </a:cubicBezTo>
                  <a:cubicBezTo>
                    <a:pt x="12089" y="10643"/>
                    <a:pt x="12169" y="10803"/>
                    <a:pt x="12258" y="10964"/>
                  </a:cubicBezTo>
                  <a:cubicBezTo>
                    <a:pt x="12392" y="11205"/>
                    <a:pt x="12517" y="11436"/>
                    <a:pt x="12588" y="11677"/>
                  </a:cubicBezTo>
                  <a:cubicBezTo>
                    <a:pt x="12633" y="11811"/>
                    <a:pt x="12651" y="11963"/>
                    <a:pt x="12669" y="12132"/>
                  </a:cubicBezTo>
                  <a:cubicBezTo>
                    <a:pt x="12695" y="12355"/>
                    <a:pt x="12713" y="12578"/>
                    <a:pt x="12811" y="12792"/>
                  </a:cubicBezTo>
                  <a:cubicBezTo>
                    <a:pt x="12597" y="13158"/>
                    <a:pt x="12410" y="13551"/>
                    <a:pt x="12249" y="13970"/>
                  </a:cubicBezTo>
                  <a:cubicBezTo>
                    <a:pt x="11866" y="14942"/>
                    <a:pt x="11536" y="16066"/>
                    <a:pt x="11366" y="16976"/>
                  </a:cubicBezTo>
                  <a:cubicBezTo>
                    <a:pt x="11277" y="17494"/>
                    <a:pt x="11250" y="18029"/>
                    <a:pt x="11232" y="18538"/>
                  </a:cubicBezTo>
                  <a:cubicBezTo>
                    <a:pt x="11206" y="19055"/>
                    <a:pt x="11188" y="19546"/>
                    <a:pt x="11098" y="20027"/>
                  </a:cubicBezTo>
                  <a:cubicBezTo>
                    <a:pt x="10902" y="21080"/>
                    <a:pt x="10519" y="22222"/>
                    <a:pt x="10144" y="23346"/>
                  </a:cubicBezTo>
                  <a:cubicBezTo>
                    <a:pt x="10144" y="23123"/>
                    <a:pt x="10153" y="22900"/>
                    <a:pt x="10162" y="22677"/>
                  </a:cubicBezTo>
                  <a:cubicBezTo>
                    <a:pt x="10162" y="22490"/>
                    <a:pt x="10171" y="22302"/>
                    <a:pt x="10171" y="22124"/>
                  </a:cubicBezTo>
                  <a:lnTo>
                    <a:pt x="10171" y="22017"/>
                  </a:lnTo>
                  <a:cubicBezTo>
                    <a:pt x="10171" y="21678"/>
                    <a:pt x="10180" y="21330"/>
                    <a:pt x="10260" y="21035"/>
                  </a:cubicBezTo>
                  <a:cubicBezTo>
                    <a:pt x="10304" y="20884"/>
                    <a:pt x="10394" y="20741"/>
                    <a:pt x="10483" y="20589"/>
                  </a:cubicBezTo>
                  <a:cubicBezTo>
                    <a:pt x="10581" y="20429"/>
                    <a:pt x="10688" y="20259"/>
                    <a:pt x="10742" y="20072"/>
                  </a:cubicBezTo>
                  <a:cubicBezTo>
                    <a:pt x="10920" y="19519"/>
                    <a:pt x="10751" y="18877"/>
                    <a:pt x="10599" y="18261"/>
                  </a:cubicBezTo>
                  <a:cubicBezTo>
                    <a:pt x="10528" y="18002"/>
                    <a:pt x="10465" y="17753"/>
                    <a:pt x="10438" y="17530"/>
                  </a:cubicBezTo>
                  <a:cubicBezTo>
                    <a:pt x="10420" y="17422"/>
                    <a:pt x="10403" y="17315"/>
                    <a:pt x="10385" y="17208"/>
                  </a:cubicBezTo>
                  <a:cubicBezTo>
                    <a:pt x="10287" y="16620"/>
                    <a:pt x="10180" y="16022"/>
                    <a:pt x="10492" y="15585"/>
                  </a:cubicBezTo>
                  <a:cubicBezTo>
                    <a:pt x="10528" y="15531"/>
                    <a:pt x="10590" y="15487"/>
                    <a:pt x="10643" y="15442"/>
                  </a:cubicBezTo>
                  <a:cubicBezTo>
                    <a:pt x="10715" y="15388"/>
                    <a:pt x="10786" y="15335"/>
                    <a:pt x="10840" y="15255"/>
                  </a:cubicBezTo>
                  <a:cubicBezTo>
                    <a:pt x="10911" y="15165"/>
                    <a:pt x="10956" y="15067"/>
                    <a:pt x="11000" y="14960"/>
                  </a:cubicBezTo>
                  <a:cubicBezTo>
                    <a:pt x="11036" y="14889"/>
                    <a:pt x="11063" y="14826"/>
                    <a:pt x="11098" y="14782"/>
                  </a:cubicBezTo>
                  <a:cubicBezTo>
                    <a:pt x="11321" y="14452"/>
                    <a:pt x="11571" y="14024"/>
                    <a:pt x="11803" y="13578"/>
                  </a:cubicBezTo>
                  <a:cubicBezTo>
                    <a:pt x="11848" y="13479"/>
                    <a:pt x="11803" y="13363"/>
                    <a:pt x="11714" y="13319"/>
                  </a:cubicBezTo>
                  <a:cubicBezTo>
                    <a:pt x="11685" y="13303"/>
                    <a:pt x="11654" y="13296"/>
                    <a:pt x="11624" y="13296"/>
                  </a:cubicBezTo>
                  <a:cubicBezTo>
                    <a:pt x="11553" y="13296"/>
                    <a:pt x="11484" y="13336"/>
                    <a:pt x="11446" y="13399"/>
                  </a:cubicBezTo>
                  <a:cubicBezTo>
                    <a:pt x="11232" y="13836"/>
                    <a:pt x="10991" y="14247"/>
                    <a:pt x="10777" y="14559"/>
                  </a:cubicBezTo>
                  <a:cubicBezTo>
                    <a:pt x="10724" y="14639"/>
                    <a:pt x="10679" y="14719"/>
                    <a:pt x="10643" y="14809"/>
                  </a:cubicBezTo>
                  <a:cubicBezTo>
                    <a:pt x="10608" y="14889"/>
                    <a:pt x="10572" y="14960"/>
                    <a:pt x="10536" y="15014"/>
                  </a:cubicBezTo>
                  <a:cubicBezTo>
                    <a:pt x="10501" y="15058"/>
                    <a:pt x="10456" y="15094"/>
                    <a:pt x="10403" y="15139"/>
                  </a:cubicBezTo>
                  <a:cubicBezTo>
                    <a:pt x="10322" y="15201"/>
                    <a:pt x="10242" y="15264"/>
                    <a:pt x="10171" y="15362"/>
                  </a:cubicBezTo>
                  <a:cubicBezTo>
                    <a:pt x="10117" y="15433"/>
                    <a:pt x="10073" y="15513"/>
                    <a:pt x="10037" y="15594"/>
                  </a:cubicBezTo>
                  <a:cubicBezTo>
                    <a:pt x="9948" y="15406"/>
                    <a:pt x="9850" y="15228"/>
                    <a:pt x="9751" y="15049"/>
                  </a:cubicBezTo>
                  <a:cubicBezTo>
                    <a:pt x="9626" y="14826"/>
                    <a:pt x="9511" y="14621"/>
                    <a:pt x="9412" y="14398"/>
                  </a:cubicBezTo>
                  <a:cubicBezTo>
                    <a:pt x="9261" y="14068"/>
                    <a:pt x="9100" y="13747"/>
                    <a:pt x="8895" y="13462"/>
                  </a:cubicBezTo>
                  <a:cubicBezTo>
                    <a:pt x="8841" y="12998"/>
                    <a:pt x="8922" y="12418"/>
                    <a:pt x="9011" y="11900"/>
                  </a:cubicBezTo>
                  <a:lnTo>
                    <a:pt x="9011" y="11874"/>
                  </a:lnTo>
                  <a:cubicBezTo>
                    <a:pt x="9064" y="11552"/>
                    <a:pt x="9118" y="11196"/>
                    <a:pt x="9038" y="10857"/>
                  </a:cubicBezTo>
                  <a:cubicBezTo>
                    <a:pt x="9047" y="10848"/>
                    <a:pt x="9064" y="10830"/>
                    <a:pt x="9064" y="10821"/>
                  </a:cubicBezTo>
                  <a:cubicBezTo>
                    <a:pt x="9270" y="10419"/>
                    <a:pt x="9430" y="10018"/>
                    <a:pt x="9582" y="9634"/>
                  </a:cubicBezTo>
                  <a:cubicBezTo>
                    <a:pt x="9796" y="9117"/>
                    <a:pt x="9992" y="8635"/>
                    <a:pt x="10260" y="8162"/>
                  </a:cubicBezTo>
                  <a:cubicBezTo>
                    <a:pt x="10349" y="8011"/>
                    <a:pt x="10438" y="7868"/>
                    <a:pt x="10536" y="7725"/>
                  </a:cubicBezTo>
                  <a:cubicBezTo>
                    <a:pt x="10724" y="7449"/>
                    <a:pt x="10911" y="7163"/>
                    <a:pt x="11036" y="6833"/>
                  </a:cubicBezTo>
                  <a:lnTo>
                    <a:pt x="11081" y="6726"/>
                  </a:lnTo>
                  <a:cubicBezTo>
                    <a:pt x="11339" y="6075"/>
                    <a:pt x="11687" y="5174"/>
                    <a:pt x="11562" y="4469"/>
                  </a:cubicBezTo>
                  <a:cubicBezTo>
                    <a:pt x="11546" y="4373"/>
                    <a:pt x="11466" y="4306"/>
                    <a:pt x="11372" y="4306"/>
                  </a:cubicBezTo>
                  <a:cubicBezTo>
                    <a:pt x="11361" y="4306"/>
                    <a:pt x="11350" y="4307"/>
                    <a:pt x="11339" y="4309"/>
                  </a:cubicBezTo>
                  <a:cubicBezTo>
                    <a:pt x="11232" y="4318"/>
                    <a:pt x="11161" y="4416"/>
                    <a:pt x="11179" y="4523"/>
                  </a:cubicBezTo>
                  <a:cubicBezTo>
                    <a:pt x="11286" y="5129"/>
                    <a:pt x="10956" y="5968"/>
                    <a:pt x="10715" y="6583"/>
                  </a:cubicBezTo>
                  <a:lnTo>
                    <a:pt x="10679" y="6691"/>
                  </a:lnTo>
                  <a:cubicBezTo>
                    <a:pt x="10563" y="6985"/>
                    <a:pt x="10394" y="7244"/>
                    <a:pt x="10206" y="7511"/>
                  </a:cubicBezTo>
                  <a:cubicBezTo>
                    <a:pt x="10189" y="7538"/>
                    <a:pt x="10171" y="7574"/>
                    <a:pt x="10153" y="7600"/>
                  </a:cubicBezTo>
                  <a:cubicBezTo>
                    <a:pt x="10144" y="7422"/>
                    <a:pt x="10117" y="7226"/>
                    <a:pt x="10090" y="6994"/>
                  </a:cubicBezTo>
                  <a:cubicBezTo>
                    <a:pt x="10073" y="6860"/>
                    <a:pt x="10046" y="6735"/>
                    <a:pt x="10028" y="6610"/>
                  </a:cubicBezTo>
                  <a:cubicBezTo>
                    <a:pt x="9965" y="6325"/>
                    <a:pt x="9921" y="6084"/>
                    <a:pt x="9983" y="5807"/>
                  </a:cubicBezTo>
                  <a:lnTo>
                    <a:pt x="10019" y="5656"/>
                  </a:lnTo>
                  <a:cubicBezTo>
                    <a:pt x="10108" y="5290"/>
                    <a:pt x="10171" y="5022"/>
                    <a:pt x="10126" y="4576"/>
                  </a:cubicBezTo>
                  <a:cubicBezTo>
                    <a:pt x="10099" y="4344"/>
                    <a:pt x="10046" y="4086"/>
                    <a:pt x="9992" y="3827"/>
                  </a:cubicBezTo>
                  <a:cubicBezTo>
                    <a:pt x="9894" y="3390"/>
                    <a:pt x="9796" y="2935"/>
                    <a:pt x="9858" y="2569"/>
                  </a:cubicBezTo>
                  <a:cubicBezTo>
                    <a:pt x="9876" y="2471"/>
                    <a:pt x="9805" y="2364"/>
                    <a:pt x="9698" y="2346"/>
                  </a:cubicBezTo>
                  <a:cubicBezTo>
                    <a:pt x="9687" y="2344"/>
                    <a:pt x="9676" y="2343"/>
                    <a:pt x="9665" y="2343"/>
                  </a:cubicBezTo>
                  <a:cubicBezTo>
                    <a:pt x="9571" y="2343"/>
                    <a:pt x="9491" y="2410"/>
                    <a:pt x="9475" y="2498"/>
                  </a:cubicBezTo>
                  <a:cubicBezTo>
                    <a:pt x="9395" y="2944"/>
                    <a:pt x="9511" y="3425"/>
                    <a:pt x="9609" y="3898"/>
                  </a:cubicBezTo>
                  <a:cubicBezTo>
                    <a:pt x="9662" y="4148"/>
                    <a:pt x="9716" y="4389"/>
                    <a:pt x="9742" y="4603"/>
                  </a:cubicBezTo>
                  <a:cubicBezTo>
                    <a:pt x="9769" y="4933"/>
                    <a:pt x="9734" y="5147"/>
                    <a:pt x="9671" y="5424"/>
                  </a:cubicBezTo>
                  <a:cubicBezTo>
                    <a:pt x="9582" y="5352"/>
                    <a:pt x="9493" y="5290"/>
                    <a:pt x="9403" y="5227"/>
                  </a:cubicBezTo>
                  <a:cubicBezTo>
                    <a:pt x="9243" y="5111"/>
                    <a:pt x="9100" y="5013"/>
                    <a:pt x="8975" y="4871"/>
                  </a:cubicBezTo>
                  <a:cubicBezTo>
                    <a:pt x="8351" y="4166"/>
                    <a:pt x="8333" y="3898"/>
                    <a:pt x="8342" y="3836"/>
                  </a:cubicBezTo>
                  <a:cubicBezTo>
                    <a:pt x="8360" y="3729"/>
                    <a:pt x="8288" y="3631"/>
                    <a:pt x="8181" y="3613"/>
                  </a:cubicBezTo>
                  <a:cubicBezTo>
                    <a:pt x="8170" y="3611"/>
                    <a:pt x="8159" y="3610"/>
                    <a:pt x="8148" y="3610"/>
                  </a:cubicBezTo>
                  <a:cubicBezTo>
                    <a:pt x="8060" y="3610"/>
                    <a:pt x="7974" y="3670"/>
                    <a:pt x="7958" y="3764"/>
                  </a:cubicBezTo>
                  <a:cubicBezTo>
                    <a:pt x="7914" y="4068"/>
                    <a:pt x="8146" y="4514"/>
                    <a:pt x="8681" y="5120"/>
                  </a:cubicBezTo>
                  <a:cubicBezTo>
                    <a:pt x="8833" y="5290"/>
                    <a:pt x="9011" y="5415"/>
                    <a:pt x="9189" y="5540"/>
                  </a:cubicBezTo>
                  <a:cubicBezTo>
                    <a:pt x="9323" y="5638"/>
                    <a:pt x="9457" y="5727"/>
                    <a:pt x="9564" y="5843"/>
                  </a:cubicBezTo>
                  <a:cubicBezTo>
                    <a:pt x="9573" y="5843"/>
                    <a:pt x="9573" y="5852"/>
                    <a:pt x="9582" y="5852"/>
                  </a:cubicBezTo>
                  <a:cubicBezTo>
                    <a:pt x="9546" y="6155"/>
                    <a:pt x="9591" y="6414"/>
                    <a:pt x="9644" y="6673"/>
                  </a:cubicBezTo>
                  <a:cubicBezTo>
                    <a:pt x="9662" y="6789"/>
                    <a:pt x="9689" y="6914"/>
                    <a:pt x="9707" y="7038"/>
                  </a:cubicBezTo>
                  <a:cubicBezTo>
                    <a:pt x="9814" y="7868"/>
                    <a:pt x="9778" y="8180"/>
                    <a:pt x="9742" y="8305"/>
                  </a:cubicBezTo>
                  <a:cubicBezTo>
                    <a:pt x="9546" y="8698"/>
                    <a:pt x="9377" y="9099"/>
                    <a:pt x="9225" y="9483"/>
                  </a:cubicBezTo>
                  <a:cubicBezTo>
                    <a:pt x="9100" y="9786"/>
                    <a:pt x="8975" y="10098"/>
                    <a:pt x="8833" y="10411"/>
                  </a:cubicBezTo>
                  <a:cubicBezTo>
                    <a:pt x="8752" y="10312"/>
                    <a:pt x="8672" y="10223"/>
                    <a:pt x="8592" y="10143"/>
                  </a:cubicBezTo>
                  <a:cubicBezTo>
                    <a:pt x="8494" y="10045"/>
                    <a:pt x="8395" y="9956"/>
                    <a:pt x="8342" y="9849"/>
                  </a:cubicBezTo>
                  <a:cubicBezTo>
                    <a:pt x="8226" y="9643"/>
                    <a:pt x="8208" y="9438"/>
                    <a:pt x="8181" y="9188"/>
                  </a:cubicBezTo>
                  <a:cubicBezTo>
                    <a:pt x="8172" y="9081"/>
                    <a:pt x="8163" y="8974"/>
                    <a:pt x="8155" y="8867"/>
                  </a:cubicBezTo>
                  <a:cubicBezTo>
                    <a:pt x="8074" y="8394"/>
                    <a:pt x="7807" y="7939"/>
                    <a:pt x="7566" y="7538"/>
                  </a:cubicBezTo>
                  <a:lnTo>
                    <a:pt x="7494" y="7422"/>
                  </a:lnTo>
                  <a:cubicBezTo>
                    <a:pt x="7289" y="7083"/>
                    <a:pt x="6986" y="6905"/>
                    <a:pt x="6691" y="6735"/>
                  </a:cubicBezTo>
                  <a:cubicBezTo>
                    <a:pt x="6620" y="6699"/>
                    <a:pt x="6558" y="6655"/>
                    <a:pt x="6495" y="6619"/>
                  </a:cubicBezTo>
                  <a:cubicBezTo>
                    <a:pt x="6406" y="6566"/>
                    <a:pt x="6317" y="6512"/>
                    <a:pt x="6228" y="6459"/>
                  </a:cubicBezTo>
                  <a:cubicBezTo>
                    <a:pt x="6103" y="6387"/>
                    <a:pt x="5987" y="6316"/>
                    <a:pt x="5871" y="6236"/>
                  </a:cubicBezTo>
                  <a:cubicBezTo>
                    <a:pt x="5808" y="6200"/>
                    <a:pt x="5746" y="6146"/>
                    <a:pt x="5692" y="6084"/>
                  </a:cubicBezTo>
                  <a:cubicBezTo>
                    <a:pt x="5594" y="5986"/>
                    <a:pt x="5478" y="5879"/>
                    <a:pt x="5335" y="5816"/>
                  </a:cubicBezTo>
                  <a:cubicBezTo>
                    <a:pt x="5313" y="5808"/>
                    <a:pt x="5289" y="5804"/>
                    <a:pt x="5266" y="5804"/>
                  </a:cubicBezTo>
                  <a:cubicBezTo>
                    <a:pt x="5188" y="5804"/>
                    <a:pt x="5113" y="5848"/>
                    <a:pt x="5086" y="5923"/>
                  </a:cubicBezTo>
                  <a:cubicBezTo>
                    <a:pt x="5041" y="6021"/>
                    <a:pt x="5095" y="6128"/>
                    <a:pt x="5193" y="6173"/>
                  </a:cubicBezTo>
                  <a:cubicBezTo>
                    <a:pt x="5264" y="6209"/>
                    <a:pt x="5335" y="6271"/>
                    <a:pt x="5416" y="6352"/>
                  </a:cubicBezTo>
                  <a:cubicBezTo>
                    <a:pt x="5487" y="6423"/>
                    <a:pt x="5567" y="6494"/>
                    <a:pt x="5657" y="6557"/>
                  </a:cubicBezTo>
                  <a:cubicBezTo>
                    <a:pt x="5782" y="6637"/>
                    <a:pt x="5906" y="6708"/>
                    <a:pt x="6031" y="6789"/>
                  </a:cubicBezTo>
                  <a:cubicBezTo>
                    <a:pt x="6121" y="6833"/>
                    <a:pt x="6210" y="6887"/>
                    <a:pt x="6290" y="6940"/>
                  </a:cubicBezTo>
                  <a:cubicBezTo>
                    <a:pt x="6361" y="6985"/>
                    <a:pt x="6424" y="7021"/>
                    <a:pt x="6495" y="7065"/>
                  </a:cubicBezTo>
                  <a:cubicBezTo>
                    <a:pt x="6772" y="7226"/>
                    <a:pt x="7013" y="7360"/>
                    <a:pt x="7155" y="7609"/>
                  </a:cubicBezTo>
                  <a:lnTo>
                    <a:pt x="7227" y="7734"/>
                  </a:lnTo>
                  <a:cubicBezTo>
                    <a:pt x="7450" y="8100"/>
                    <a:pt x="7708" y="8519"/>
                    <a:pt x="7771" y="8921"/>
                  </a:cubicBezTo>
                  <a:cubicBezTo>
                    <a:pt x="7780" y="9019"/>
                    <a:pt x="7789" y="9117"/>
                    <a:pt x="7798" y="9215"/>
                  </a:cubicBezTo>
                  <a:cubicBezTo>
                    <a:pt x="7816" y="9474"/>
                    <a:pt x="7842" y="9750"/>
                    <a:pt x="8003" y="10036"/>
                  </a:cubicBezTo>
                  <a:cubicBezTo>
                    <a:pt x="8083" y="10188"/>
                    <a:pt x="8199" y="10295"/>
                    <a:pt x="8315" y="10411"/>
                  </a:cubicBezTo>
                  <a:cubicBezTo>
                    <a:pt x="8440" y="10527"/>
                    <a:pt x="8547" y="10643"/>
                    <a:pt x="8618" y="10785"/>
                  </a:cubicBezTo>
                  <a:cubicBezTo>
                    <a:pt x="8743" y="11089"/>
                    <a:pt x="8690" y="11454"/>
                    <a:pt x="8627" y="11802"/>
                  </a:cubicBezTo>
                  <a:lnTo>
                    <a:pt x="8627" y="11829"/>
                  </a:lnTo>
                  <a:cubicBezTo>
                    <a:pt x="8565" y="12213"/>
                    <a:pt x="8502" y="12623"/>
                    <a:pt x="8494" y="13016"/>
                  </a:cubicBezTo>
                  <a:cubicBezTo>
                    <a:pt x="8315" y="12855"/>
                    <a:pt x="8110" y="12712"/>
                    <a:pt x="7860" y="12587"/>
                  </a:cubicBezTo>
                  <a:cubicBezTo>
                    <a:pt x="7771" y="12543"/>
                    <a:pt x="7691" y="12498"/>
                    <a:pt x="7610" y="12453"/>
                  </a:cubicBezTo>
                  <a:cubicBezTo>
                    <a:pt x="7601" y="12195"/>
                    <a:pt x="7512" y="11927"/>
                    <a:pt x="7432" y="11660"/>
                  </a:cubicBezTo>
                  <a:cubicBezTo>
                    <a:pt x="7387" y="11517"/>
                    <a:pt x="7343" y="11374"/>
                    <a:pt x="7316" y="11249"/>
                  </a:cubicBezTo>
                  <a:cubicBezTo>
                    <a:pt x="7182" y="10616"/>
                    <a:pt x="6995" y="10107"/>
                    <a:pt x="6763" y="9759"/>
                  </a:cubicBezTo>
                  <a:cubicBezTo>
                    <a:pt x="6540" y="9420"/>
                    <a:pt x="6236" y="9162"/>
                    <a:pt x="5942" y="8912"/>
                  </a:cubicBezTo>
                  <a:cubicBezTo>
                    <a:pt x="5817" y="8805"/>
                    <a:pt x="5692" y="8698"/>
                    <a:pt x="5576" y="8582"/>
                  </a:cubicBezTo>
                  <a:cubicBezTo>
                    <a:pt x="5193" y="8216"/>
                    <a:pt x="4907" y="7752"/>
                    <a:pt x="4622" y="7306"/>
                  </a:cubicBezTo>
                  <a:lnTo>
                    <a:pt x="4497" y="7101"/>
                  </a:lnTo>
                  <a:cubicBezTo>
                    <a:pt x="4462" y="7036"/>
                    <a:pt x="4395" y="7002"/>
                    <a:pt x="4328" y="7002"/>
                  </a:cubicBezTo>
                  <a:cubicBezTo>
                    <a:pt x="4294" y="7002"/>
                    <a:pt x="4260" y="7011"/>
                    <a:pt x="4229" y="7030"/>
                  </a:cubicBezTo>
                  <a:cubicBezTo>
                    <a:pt x="4140" y="7083"/>
                    <a:pt x="4113" y="7199"/>
                    <a:pt x="4167" y="7288"/>
                  </a:cubicBezTo>
                  <a:lnTo>
                    <a:pt x="4292" y="7493"/>
                  </a:lnTo>
                  <a:cubicBezTo>
                    <a:pt x="4586" y="7966"/>
                    <a:pt x="4889" y="8457"/>
                    <a:pt x="5309" y="8858"/>
                  </a:cubicBezTo>
                  <a:cubicBezTo>
                    <a:pt x="5434" y="8974"/>
                    <a:pt x="5567" y="9090"/>
                    <a:pt x="5692" y="9197"/>
                  </a:cubicBezTo>
                  <a:cubicBezTo>
                    <a:pt x="5978" y="9438"/>
                    <a:pt x="6245" y="9670"/>
                    <a:pt x="6442" y="9965"/>
                  </a:cubicBezTo>
                  <a:cubicBezTo>
                    <a:pt x="6638" y="10268"/>
                    <a:pt x="6816" y="10741"/>
                    <a:pt x="6941" y="11321"/>
                  </a:cubicBezTo>
                  <a:cubicBezTo>
                    <a:pt x="6968" y="11463"/>
                    <a:pt x="7013" y="11615"/>
                    <a:pt x="7066" y="11767"/>
                  </a:cubicBezTo>
                  <a:cubicBezTo>
                    <a:pt x="7102" y="11900"/>
                    <a:pt x="7146" y="12043"/>
                    <a:pt x="7182" y="12168"/>
                  </a:cubicBezTo>
                  <a:cubicBezTo>
                    <a:pt x="7066" y="12079"/>
                    <a:pt x="6950" y="11981"/>
                    <a:pt x="6825" y="11865"/>
                  </a:cubicBezTo>
                  <a:cubicBezTo>
                    <a:pt x="6691" y="11731"/>
                    <a:pt x="6558" y="11588"/>
                    <a:pt x="6433" y="11445"/>
                  </a:cubicBezTo>
                  <a:cubicBezTo>
                    <a:pt x="6290" y="11294"/>
                    <a:pt x="6147" y="11133"/>
                    <a:pt x="5987" y="10990"/>
                  </a:cubicBezTo>
                  <a:lnTo>
                    <a:pt x="5969" y="10928"/>
                  </a:lnTo>
                  <a:cubicBezTo>
                    <a:pt x="5799" y="10482"/>
                    <a:pt x="5648" y="10054"/>
                    <a:pt x="5318" y="9626"/>
                  </a:cubicBezTo>
                  <a:cubicBezTo>
                    <a:pt x="5184" y="9447"/>
                    <a:pt x="5014" y="9278"/>
                    <a:pt x="4854" y="9108"/>
                  </a:cubicBezTo>
                  <a:cubicBezTo>
                    <a:pt x="4756" y="9010"/>
                    <a:pt x="4666" y="8903"/>
                    <a:pt x="4568" y="8805"/>
                  </a:cubicBezTo>
                  <a:cubicBezTo>
                    <a:pt x="4443" y="8653"/>
                    <a:pt x="4345" y="8484"/>
                    <a:pt x="4247" y="8296"/>
                  </a:cubicBezTo>
                  <a:cubicBezTo>
                    <a:pt x="4176" y="8154"/>
                    <a:pt x="4095" y="8002"/>
                    <a:pt x="3988" y="7859"/>
                  </a:cubicBezTo>
                  <a:cubicBezTo>
                    <a:pt x="3950" y="7809"/>
                    <a:pt x="3887" y="7780"/>
                    <a:pt x="3825" y="7780"/>
                  </a:cubicBezTo>
                  <a:cubicBezTo>
                    <a:pt x="3788" y="7780"/>
                    <a:pt x="3751" y="7791"/>
                    <a:pt x="3721" y="7815"/>
                  </a:cubicBezTo>
                  <a:cubicBezTo>
                    <a:pt x="3632" y="7877"/>
                    <a:pt x="3614" y="7993"/>
                    <a:pt x="3676" y="8082"/>
                  </a:cubicBezTo>
                  <a:cubicBezTo>
                    <a:pt x="3765" y="8198"/>
                    <a:pt x="3837" y="8332"/>
                    <a:pt x="3908" y="8475"/>
                  </a:cubicBezTo>
                  <a:cubicBezTo>
                    <a:pt x="4015" y="8671"/>
                    <a:pt x="4122" y="8867"/>
                    <a:pt x="4283" y="9055"/>
                  </a:cubicBezTo>
                  <a:cubicBezTo>
                    <a:pt x="4372" y="9162"/>
                    <a:pt x="4479" y="9260"/>
                    <a:pt x="4577" y="9367"/>
                  </a:cubicBezTo>
                  <a:cubicBezTo>
                    <a:pt x="4738" y="9536"/>
                    <a:pt x="4880" y="9688"/>
                    <a:pt x="5014" y="9849"/>
                  </a:cubicBezTo>
                  <a:cubicBezTo>
                    <a:pt x="5175" y="10063"/>
                    <a:pt x="5282" y="10277"/>
                    <a:pt x="5380" y="10491"/>
                  </a:cubicBezTo>
                  <a:cubicBezTo>
                    <a:pt x="5068" y="10259"/>
                    <a:pt x="4756" y="10054"/>
                    <a:pt x="4443" y="9875"/>
                  </a:cubicBezTo>
                  <a:cubicBezTo>
                    <a:pt x="4354" y="9822"/>
                    <a:pt x="4229" y="9768"/>
                    <a:pt x="4078" y="9706"/>
                  </a:cubicBezTo>
                  <a:cubicBezTo>
                    <a:pt x="3783" y="9572"/>
                    <a:pt x="3284" y="9340"/>
                    <a:pt x="3194" y="9153"/>
                  </a:cubicBezTo>
                  <a:cubicBezTo>
                    <a:pt x="3162" y="9080"/>
                    <a:pt x="3090" y="9037"/>
                    <a:pt x="3015" y="9037"/>
                  </a:cubicBezTo>
                  <a:cubicBezTo>
                    <a:pt x="2989" y="9037"/>
                    <a:pt x="2962" y="9043"/>
                    <a:pt x="2936" y="9055"/>
                  </a:cubicBezTo>
                  <a:cubicBezTo>
                    <a:pt x="2838" y="9090"/>
                    <a:pt x="2793" y="9206"/>
                    <a:pt x="2838" y="9304"/>
                  </a:cubicBezTo>
                  <a:cubicBezTo>
                    <a:pt x="2989" y="9626"/>
                    <a:pt x="3489" y="9849"/>
                    <a:pt x="3926" y="10045"/>
                  </a:cubicBezTo>
                  <a:cubicBezTo>
                    <a:pt x="4060" y="10107"/>
                    <a:pt x="4176" y="10161"/>
                    <a:pt x="4256" y="10205"/>
                  </a:cubicBezTo>
                  <a:cubicBezTo>
                    <a:pt x="4675" y="10446"/>
                    <a:pt x="5121" y="10750"/>
                    <a:pt x="5558" y="11115"/>
                  </a:cubicBezTo>
                  <a:cubicBezTo>
                    <a:pt x="5764" y="11285"/>
                    <a:pt x="5951" y="11481"/>
                    <a:pt x="6147" y="11695"/>
                  </a:cubicBezTo>
                  <a:cubicBezTo>
                    <a:pt x="6272" y="11847"/>
                    <a:pt x="6415" y="11999"/>
                    <a:pt x="6558" y="12132"/>
                  </a:cubicBezTo>
                  <a:cubicBezTo>
                    <a:pt x="6799" y="12364"/>
                    <a:pt x="7013" y="12534"/>
                    <a:pt x="7271" y="12694"/>
                  </a:cubicBezTo>
                  <a:cubicBezTo>
                    <a:pt x="7289" y="12712"/>
                    <a:pt x="7307" y="12730"/>
                    <a:pt x="7334" y="12748"/>
                  </a:cubicBezTo>
                  <a:cubicBezTo>
                    <a:pt x="7352" y="12757"/>
                    <a:pt x="7369" y="12757"/>
                    <a:pt x="7387" y="12766"/>
                  </a:cubicBezTo>
                  <a:cubicBezTo>
                    <a:pt x="7477" y="12819"/>
                    <a:pt x="7584" y="12873"/>
                    <a:pt x="7691" y="12926"/>
                  </a:cubicBezTo>
                  <a:cubicBezTo>
                    <a:pt x="8047" y="13105"/>
                    <a:pt x="8306" y="13319"/>
                    <a:pt x="8520" y="13604"/>
                  </a:cubicBezTo>
                  <a:cubicBezTo>
                    <a:pt x="8520" y="13613"/>
                    <a:pt x="8520" y="13631"/>
                    <a:pt x="8520" y="13649"/>
                  </a:cubicBezTo>
                  <a:cubicBezTo>
                    <a:pt x="8538" y="13711"/>
                    <a:pt x="8574" y="13765"/>
                    <a:pt x="8627" y="13792"/>
                  </a:cubicBezTo>
                  <a:cubicBezTo>
                    <a:pt x="8636" y="13792"/>
                    <a:pt x="8645" y="13792"/>
                    <a:pt x="8654" y="13801"/>
                  </a:cubicBezTo>
                  <a:cubicBezTo>
                    <a:pt x="8797" y="14015"/>
                    <a:pt x="8922" y="14256"/>
                    <a:pt x="9056" y="14550"/>
                  </a:cubicBezTo>
                  <a:cubicBezTo>
                    <a:pt x="9163" y="14782"/>
                    <a:pt x="9287" y="15014"/>
                    <a:pt x="9412" y="15228"/>
                  </a:cubicBezTo>
                  <a:cubicBezTo>
                    <a:pt x="9591" y="15558"/>
                    <a:pt x="9787" y="15897"/>
                    <a:pt x="9894" y="16245"/>
                  </a:cubicBezTo>
                  <a:cubicBezTo>
                    <a:pt x="9885" y="16584"/>
                    <a:pt x="9948" y="16932"/>
                    <a:pt x="10001" y="17262"/>
                  </a:cubicBezTo>
                  <a:cubicBezTo>
                    <a:pt x="10019" y="17369"/>
                    <a:pt x="10037" y="17476"/>
                    <a:pt x="10055" y="17574"/>
                  </a:cubicBezTo>
                  <a:cubicBezTo>
                    <a:pt x="10090" y="17815"/>
                    <a:pt x="10153" y="18074"/>
                    <a:pt x="10215" y="18341"/>
                  </a:cubicBezTo>
                  <a:cubicBezTo>
                    <a:pt x="10367" y="18912"/>
                    <a:pt x="10510" y="19501"/>
                    <a:pt x="10376" y="19956"/>
                  </a:cubicBezTo>
                  <a:cubicBezTo>
                    <a:pt x="10331" y="20099"/>
                    <a:pt x="10242" y="20242"/>
                    <a:pt x="10153" y="20393"/>
                  </a:cubicBezTo>
                  <a:cubicBezTo>
                    <a:pt x="10108" y="20465"/>
                    <a:pt x="10064" y="20536"/>
                    <a:pt x="10019" y="20616"/>
                  </a:cubicBezTo>
                  <a:cubicBezTo>
                    <a:pt x="9653" y="20134"/>
                    <a:pt x="9537" y="19305"/>
                    <a:pt x="9502" y="18939"/>
                  </a:cubicBezTo>
                  <a:cubicBezTo>
                    <a:pt x="9475" y="18734"/>
                    <a:pt x="9439" y="18520"/>
                    <a:pt x="9403" y="18315"/>
                  </a:cubicBezTo>
                  <a:cubicBezTo>
                    <a:pt x="9350" y="17993"/>
                    <a:pt x="9287" y="17654"/>
                    <a:pt x="9305" y="17342"/>
                  </a:cubicBezTo>
                  <a:cubicBezTo>
                    <a:pt x="9305" y="17235"/>
                    <a:pt x="9225" y="17146"/>
                    <a:pt x="9118" y="17137"/>
                  </a:cubicBezTo>
                  <a:cubicBezTo>
                    <a:pt x="9113" y="17137"/>
                    <a:pt x="9107" y="17136"/>
                    <a:pt x="9102" y="17136"/>
                  </a:cubicBezTo>
                  <a:cubicBezTo>
                    <a:pt x="9002" y="17136"/>
                    <a:pt x="8921" y="17214"/>
                    <a:pt x="8913" y="17315"/>
                  </a:cubicBezTo>
                  <a:cubicBezTo>
                    <a:pt x="8904" y="17672"/>
                    <a:pt x="8966" y="18029"/>
                    <a:pt x="9020" y="18377"/>
                  </a:cubicBezTo>
                  <a:cubicBezTo>
                    <a:pt x="9056" y="18582"/>
                    <a:pt x="9091" y="18770"/>
                    <a:pt x="9109" y="18966"/>
                  </a:cubicBezTo>
                  <a:cubicBezTo>
                    <a:pt x="9163" y="19519"/>
                    <a:pt x="9332" y="20500"/>
                    <a:pt x="9867" y="21018"/>
                  </a:cubicBezTo>
                  <a:cubicBezTo>
                    <a:pt x="9787" y="21339"/>
                    <a:pt x="9787" y="21696"/>
                    <a:pt x="9787" y="22008"/>
                  </a:cubicBezTo>
                  <a:lnTo>
                    <a:pt x="9787" y="22115"/>
                  </a:lnTo>
                  <a:cubicBezTo>
                    <a:pt x="9787" y="22293"/>
                    <a:pt x="9778" y="22472"/>
                    <a:pt x="9769" y="22650"/>
                  </a:cubicBezTo>
                  <a:cubicBezTo>
                    <a:pt x="9751" y="23185"/>
                    <a:pt x="9725" y="23730"/>
                    <a:pt x="9841" y="24229"/>
                  </a:cubicBezTo>
                  <a:cubicBezTo>
                    <a:pt x="9626" y="24880"/>
                    <a:pt x="9430" y="25505"/>
                    <a:pt x="9270" y="26103"/>
                  </a:cubicBezTo>
                  <a:cubicBezTo>
                    <a:pt x="9180" y="25844"/>
                    <a:pt x="9127" y="25567"/>
                    <a:pt x="9073" y="25291"/>
                  </a:cubicBezTo>
                  <a:cubicBezTo>
                    <a:pt x="9056" y="25175"/>
                    <a:pt x="9038" y="25068"/>
                    <a:pt x="9011" y="24961"/>
                  </a:cubicBezTo>
                  <a:cubicBezTo>
                    <a:pt x="9020" y="24916"/>
                    <a:pt x="9020" y="24872"/>
                    <a:pt x="8993" y="24827"/>
                  </a:cubicBezTo>
                  <a:cubicBezTo>
                    <a:pt x="8993" y="24818"/>
                    <a:pt x="8984" y="24809"/>
                    <a:pt x="8984" y="24800"/>
                  </a:cubicBezTo>
                  <a:cubicBezTo>
                    <a:pt x="8868" y="24274"/>
                    <a:pt x="8770" y="23774"/>
                    <a:pt x="8734" y="23221"/>
                  </a:cubicBezTo>
                  <a:cubicBezTo>
                    <a:pt x="8708" y="22873"/>
                    <a:pt x="8601" y="22543"/>
                    <a:pt x="8494" y="22231"/>
                  </a:cubicBezTo>
                  <a:cubicBezTo>
                    <a:pt x="8476" y="22195"/>
                    <a:pt x="8467" y="22160"/>
                    <a:pt x="8458" y="22124"/>
                  </a:cubicBezTo>
                  <a:cubicBezTo>
                    <a:pt x="8467" y="22115"/>
                    <a:pt x="8476" y="22088"/>
                    <a:pt x="8485" y="22070"/>
                  </a:cubicBezTo>
                  <a:cubicBezTo>
                    <a:pt x="8502" y="22026"/>
                    <a:pt x="8529" y="21963"/>
                    <a:pt x="8547" y="21901"/>
                  </a:cubicBezTo>
                  <a:cubicBezTo>
                    <a:pt x="8583" y="21722"/>
                    <a:pt x="8609" y="21553"/>
                    <a:pt x="8627" y="21392"/>
                  </a:cubicBezTo>
                  <a:cubicBezTo>
                    <a:pt x="8654" y="21250"/>
                    <a:pt x="8672" y="21116"/>
                    <a:pt x="8699" y="20973"/>
                  </a:cubicBezTo>
                  <a:cubicBezTo>
                    <a:pt x="8806" y="20473"/>
                    <a:pt x="8663" y="20224"/>
                    <a:pt x="8476" y="19876"/>
                  </a:cubicBezTo>
                  <a:lnTo>
                    <a:pt x="8422" y="19787"/>
                  </a:lnTo>
                  <a:cubicBezTo>
                    <a:pt x="8128" y="19260"/>
                    <a:pt x="7994" y="18582"/>
                    <a:pt x="7887" y="17931"/>
                  </a:cubicBezTo>
                  <a:cubicBezTo>
                    <a:pt x="7896" y="17922"/>
                    <a:pt x="7905" y="17913"/>
                    <a:pt x="7914" y="17895"/>
                  </a:cubicBezTo>
                  <a:cubicBezTo>
                    <a:pt x="7985" y="17761"/>
                    <a:pt x="8056" y="17619"/>
                    <a:pt x="8137" y="17476"/>
                  </a:cubicBezTo>
                  <a:cubicBezTo>
                    <a:pt x="8297" y="17191"/>
                    <a:pt x="8458" y="16887"/>
                    <a:pt x="8574" y="16575"/>
                  </a:cubicBezTo>
                  <a:cubicBezTo>
                    <a:pt x="8725" y="16191"/>
                    <a:pt x="8681" y="15808"/>
                    <a:pt x="8645" y="15442"/>
                  </a:cubicBezTo>
                  <a:cubicBezTo>
                    <a:pt x="8636" y="15273"/>
                    <a:pt x="8618" y="15103"/>
                    <a:pt x="8618" y="14934"/>
                  </a:cubicBezTo>
                  <a:cubicBezTo>
                    <a:pt x="8618" y="14826"/>
                    <a:pt x="8529" y="14737"/>
                    <a:pt x="8422" y="14737"/>
                  </a:cubicBezTo>
                  <a:cubicBezTo>
                    <a:pt x="8417" y="14737"/>
                    <a:pt x="8412" y="14737"/>
                    <a:pt x="8407" y="14737"/>
                  </a:cubicBezTo>
                  <a:cubicBezTo>
                    <a:pt x="8307" y="14737"/>
                    <a:pt x="8226" y="14823"/>
                    <a:pt x="8226" y="14925"/>
                  </a:cubicBezTo>
                  <a:cubicBezTo>
                    <a:pt x="8226" y="15112"/>
                    <a:pt x="8244" y="15290"/>
                    <a:pt x="8262" y="15469"/>
                  </a:cubicBezTo>
                  <a:cubicBezTo>
                    <a:pt x="8297" y="15808"/>
                    <a:pt x="8324" y="16129"/>
                    <a:pt x="8208" y="16441"/>
                  </a:cubicBezTo>
                  <a:cubicBezTo>
                    <a:pt x="8101" y="16727"/>
                    <a:pt x="7949" y="17012"/>
                    <a:pt x="7798" y="17289"/>
                  </a:cubicBezTo>
                  <a:cubicBezTo>
                    <a:pt x="7717" y="16664"/>
                    <a:pt x="7673" y="16084"/>
                    <a:pt x="7673" y="15558"/>
                  </a:cubicBezTo>
                  <a:cubicBezTo>
                    <a:pt x="7664" y="14782"/>
                    <a:pt x="7592" y="13979"/>
                    <a:pt x="7048" y="13399"/>
                  </a:cubicBezTo>
                  <a:cubicBezTo>
                    <a:pt x="7009" y="13355"/>
                    <a:pt x="6955" y="13333"/>
                    <a:pt x="6900" y="13333"/>
                  </a:cubicBezTo>
                  <a:cubicBezTo>
                    <a:pt x="6854" y="13333"/>
                    <a:pt x="6808" y="13349"/>
                    <a:pt x="6772" y="13381"/>
                  </a:cubicBezTo>
                  <a:cubicBezTo>
                    <a:pt x="6691" y="13453"/>
                    <a:pt x="6691" y="13578"/>
                    <a:pt x="6763" y="13649"/>
                  </a:cubicBezTo>
                  <a:cubicBezTo>
                    <a:pt x="7218" y="14140"/>
                    <a:pt x="7280" y="14853"/>
                    <a:pt x="7280" y="15549"/>
                  </a:cubicBezTo>
                  <a:cubicBezTo>
                    <a:pt x="7280" y="16236"/>
                    <a:pt x="7352" y="17012"/>
                    <a:pt x="7477" y="17842"/>
                  </a:cubicBezTo>
                  <a:cubicBezTo>
                    <a:pt x="7601" y="18573"/>
                    <a:pt x="7744" y="19340"/>
                    <a:pt x="8083" y="19965"/>
                  </a:cubicBezTo>
                  <a:lnTo>
                    <a:pt x="8128" y="20054"/>
                  </a:lnTo>
                  <a:cubicBezTo>
                    <a:pt x="8315" y="20384"/>
                    <a:pt x="8395" y="20527"/>
                    <a:pt x="8315" y="20884"/>
                  </a:cubicBezTo>
                  <a:cubicBezTo>
                    <a:pt x="8288" y="21044"/>
                    <a:pt x="8262" y="21187"/>
                    <a:pt x="8244" y="21339"/>
                  </a:cubicBezTo>
                  <a:cubicBezTo>
                    <a:pt x="8235" y="21410"/>
                    <a:pt x="8226" y="21473"/>
                    <a:pt x="8217" y="21544"/>
                  </a:cubicBezTo>
                  <a:cubicBezTo>
                    <a:pt x="8181" y="21473"/>
                    <a:pt x="8137" y="21392"/>
                    <a:pt x="8101" y="21321"/>
                  </a:cubicBezTo>
                  <a:cubicBezTo>
                    <a:pt x="7914" y="20973"/>
                    <a:pt x="7717" y="20616"/>
                    <a:pt x="7726" y="20340"/>
                  </a:cubicBezTo>
                  <a:cubicBezTo>
                    <a:pt x="7726" y="20233"/>
                    <a:pt x="7637" y="20143"/>
                    <a:pt x="7530" y="20134"/>
                  </a:cubicBezTo>
                  <a:cubicBezTo>
                    <a:pt x="7423" y="20134"/>
                    <a:pt x="7334" y="20215"/>
                    <a:pt x="7334" y="20322"/>
                  </a:cubicBezTo>
                  <a:cubicBezTo>
                    <a:pt x="7325" y="20696"/>
                    <a:pt x="7548" y="21107"/>
                    <a:pt x="7753" y="21490"/>
                  </a:cubicBezTo>
                  <a:cubicBezTo>
                    <a:pt x="7878" y="21713"/>
                    <a:pt x="7994" y="21928"/>
                    <a:pt x="8047" y="22115"/>
                  </a:cubicBezTo>
                  <a:cubicBezTo>
                    <a:pt x="8047" y="22124"/>
                    <a:pt x="8056" y="22142"/>
                    <a:pt x="8065" y="22151"/>
                  </a:cubicBezTo>
                  <a:cubicBezTo>
                    <a:pt x="8065" y="22186"/>
                    <a:pt x="8074" y="22222"/>
                    <a:pt x="8092" y="22249"/>
                  </a:cubicBezTo>
                  <a:cubicBezTo>
                    <a:pt x="8101" y="22275"/>
                    <a:pt x="8110" y="22311"/>
                    <a:pt x="8119" y="22338"/>
                  </a:cubicBezTo>
                  <a:cubicBezTo>
                    <a:pt x="8217" y="22632"/>
                    <a:pt x="8324" y="22945"/>
                    <a:pt x="8342" y="23239"/>
                  </a:cubicBezTo>
                  <a:cubicBezTo>
                    <a:pt x="8360" y="23400"/>
                    <a:pt x="8369" y="23560"/>
                    <a:pt x="8395" y="23721"/>
                  </a:cubicBezTo>
                  <a:cubicBezTo>
                    <a:pt x="8360" y="23667"/>
                    <a:pt x="8333" y="23614"/>
                    <a:pt x="8306" y="23551"/>
                  </a:cubicBezTo>
                  <a:cubicBezTo>
                    <a:pt x="8226" y="23408"/>
                    <a:pt x="8155" y="23248"/>
                    <a:pt x="8074" y="23096"/>
                  </a:cubicBezTo>
                  <a:cubicBezTo>
                    <a:pt x="7851" y="22641"/>
                    <a:pt x="7619" y="22168"/>
                    <a:pt x="7325" y="21740"/>
                  </a:cubicBezTo>
                  <a:cubicBezTo>
                    <a:pt x="7022" y="21285"/>
                    <a:pt x="6718" y="20973"/>
                    <a:pt x="6299" y="20679"/>
                  </a:cubicBezTo>
                  <a:cubicBezTo>
                    <a:pt x="6299" y="20643"/>
                    <a:pt x="6308" y="20598"/>
                    <a:pt x="6308" y="20554"/>
                  </a:cubicBezTo>
                  <a:cubicBezTo>
                    <a:pt x="6326" y="20482"/>
                    <a:pt x="6335" y="20402"/>
                    <a:pt x="6335" y="20322"/>
                  </a:cubicBezTo>
                  <a:cubicBezTo>
                    <a:pt x="6326" y="20045"/>
                    <a:pt x="6263" y="19724"/>
                    <a:pt x="6210" y="19448"/>
                  </a:cubicBezTo>
                  <a:cubicBezTo>
                    <a:pt x="6112" y="19010"/>
                    <a:pt x="6121" y="18761"/>
                    <a:pt x="6147" y="18323"/>
                  </a:cubicBezTo>
                  <a:cubicBezTo>
                    <a:pt x="6156" y="18163"/>
                    <a:pt x="6174" y="18002"/>
                    <a:pt x="6201" y="17833"/>
                  </a:cubicBezTo>
                  <a:cubicBezTo>
                    <a:pt x="6236" y="17601"/>
                    <a:pt x="6272" y="17369"/>
                    <a:pt x="6272" y="17119"/>
                  </a:cubicBezTo>
                  <a:cubicBezTo>
                    <a:pt x="6263" y="17021"/>
                    <a:pt x="6254" y="16932"/>
                    <a:pt x="6245" y="16843"/>
                  </a:cubicBezTo>
                  <a:cubicBezTo>
                    <a:pt x="6263" y="16397"/>
                    <a:pt x="6575" y="15638"/>
                    <a:pt x="6834" y="15121"/>
                  </a:cubicBezTo>
                  <a:cubicBezTo>
                    <a:pt x="6879" y="15023"/>
                    <a:pt x="6843" y="14907"/>
                    <a:pt x="6745" y="14862"/>
                  </a:cubicBezTo>
                  <a:cubicBezTo>
                    <a:pt x="6716" y="14849"/>
                    <a:pt x="6686" y="14843"/>
                    <a:pt x="6657" y="14843"/>
                  </a:cubicBezTo>
                  <a:cubicBezTo>
                    <a:pt x="6585" y="14843"/>
                    <a:pt x="6518" y="14879"/>
                    <a:pt x="6486" y="14942"/>
                  </a:cubicBezTo>
                  <a:cubicBezTo>
                    <a:pt x="6415" y="15067"/>
                    <a:pt x="6192" y="15540"/>
                    <a:pt x="6031" y="16031"/>
                  </a:cubicBezTo>
                  <a:cubicBezTo>
                    <a:pt x="6013" y="15968"/>
                    <a:pt x="5996" y="15906"/>
                    <a:pt x="5987" y="15843"/>
                  </a:cubicBezTo>
                  <a:cubicBezTo>
                    <a:pt x="5853" y="15085"/>
                    <a:pt x="5737" y="14407"/>
                    <a:pt x="5773" y="13765"/>
                  </a:cubicBezTo>
                  <a:cubicBezTo>
                    <a:pt x="5782" y="13693"/>
                    <a:pt x="5862" y="12114"/>
                    <a:pt x="5327" y="11642"/>
                  </a:cubicBezTo>
                  <a:cubicBezTo>
                    <a:pt x="5288" y="11607"/>
                    <a:pt x="5238" y="11589"/>
                    <a:pt x="5189" y="11589"/>
                  </a:cubicBezTo>
                  <a:cubicBezTo>
                    <a:pt x="5138" y="11589"/>
                    <a:pt x="5087" y="11609"/>
                    <a:pt x="5050" y="11651"/>
                  </a:cubicBezTo>
                  <a:cubicBezTo>
                    <a:pt x="4979" y="11731"/>
                    <a:pt x="4988" y="11847"/>
                    <a:pt x="5068" y="11918"/>
                  </a:cubicBezTo>
                  <a:cubicBezTo>
                    <a:pt x="5309" y="12132"/>
                    <a:pt x="5398" y="12908"/>
                    <a:pt x="5398" y="13488"/>
                  </a:cubicBezTo>
                  <a:cubicBezTo>
                    <a:pt x="5344" y="13444"/>
                    <a:pt x="5300" y="13399"/>
                    <a:pt x="5255" y="13346"/>
                  </a:cubicBezTo>
                  <a:cubicBezTo>
                    <a:pt x="5166" y="13256"/>
                    <a:pt x="5077" y="13158"/>
                    <a:pt x="4970" y="13087"/>
                  </a:cubicBezTo>
                  <a:cubicBezTo>
                    <a:pt x="4827" y="12989"/>
                    <a:pt x="4666" y="12917"/>
                    <a:pt x="4515" y="12855"/>
                  </a:cubicBezTo>
                  <a:cubicBezTo>
                    <a:pt x="4372" y="12792"/>
                    <a:pt x="4238" y="12739"/>
                    <a:pt x="4122" y="12659"/>
                  </a:cubicBezTo>
                  <a:cubicBezTo>
                    <a:pt x="3837" y="12462"/>
                    <a:pt x="3614" y="12016"/>
                    <a:pt x="3435" y="11660"/>
                  </a:cubicBezTo>
                  <a:lnTo>
                    <a:pt x="3426" y="11633"/>
                  </a:lnTo>
                  <a:cubicBezTo>
                    <a:pt x="3391" y="11552"/>
                    <a:pt x="3337" y="11463"/>
                    <a:pt x="3275" y="11356"/>
                  </a:cubicBezTo>
                  <a:cubicBezTo>
                    <a:pt x="3078" y="10999"/>
                    <a:pt x="2775" y="10455"/>
                    <a:pt x="2864" y="10179"/>
                  </a:cubicBezTo>
                  <a:cubicBezTo>
                    <a:pt x="2891" y="10080"/>
                    <a:pt x="2838" y="9973"/>
                    <a:pt x="2731" y="9938"/>
                  </a:cubicBezTo>
                  <a:cubicBezTo>
                    <a:pt x="2714" y="9933"/>
                    <a:pt x="2696" y="9931"/>
                    <a:pt x="2679" y="9931"/>
                  </a:cubicBezTo>
                  <a:cubicBezTo>
                    <a:pt x="2597" y="9931"/>
                    <a:pt x="2519" y="9982"/>
                    <a:pt x="2490" y="10063"/>
                  </a:cubicBezTo>
                  <a:cubicBezTo>
                    <a:pt x="2356" y="10482"/>
                    <a:pt x="2677" y="11062"/>
                    <a:pt x="2936" y="11535"/>
                  </a:cubicBezTo>
                  <a:cubicBezTo>
                    <a:pt x="2989" y="11633"/>
                    <a:pt x="3043" y="11722"/>
                    <a:pt x="3078" y="11793"/>
                  </a:cubicBezTo>
                  <a:lnTo>
                    <a:pt x="3087" y="11820"/>
                  </a:lnTo>
                  <a:cubicBezTo>
                    <a:pt x="3284" y="12222"/>
                    <a:pt x="3533" y="12712"/>
                    <a:pt x="3908" y="12971"/>
                  </a:cubicBezTo>
                  <a:cubicBezTo>
                    <a:pt x="4051" y="13078"/>
                    <a:pt x="4220" y="13140"/>
                    <a:pt x="4372" y="13212"/>
                  </a:cubicBezTo>
                  <a:cubicBezTo>
                    <a:pt x="4515" y="13265"/>
                    <a:pt x="4649" y="13319"/>
                    <a:pt x="4756" y="13399"/>
                  </a:cubicBezTo>
                  <a:cubicBezTo>
                    <a:pt x="4827" y="13444"/>
                    <a:pt x="4889" y="13515"/>
                    <a:pt x="4970" y="13595"/>
                  </a:cubicBezTo>
                  <a:cubicBezTo>
                    <a:pt x="5077" y="13720"/>
                    <a:pt x="5193" y="13845"/>
                    <a:pt x="5353" y="13925"/>
                  </a:cubicBezTo>
                  <a:cubicBezTo>
                    <a:pt x="5362" y="13934"/>
                    <a:pt x="5371" y="13934"/>
                    <a:pt x="5380" y="13934"/>
                  </a:cubicBezTo>
                  <a:cubicBezTo>
                    <a:pt x="5371" y="14559"/>
                    <a:pt x="5478" y="15201"/>
                    <a:pt x="5603" y="15906"/>
                  </a:cubicBezTo>
                  <a:cubicBezTo>
                    <a:pt x="5639" y="16084"/>
                    <a:pt x="5683" y="16254"/>
                    <a:pt x="5737" y="16414"/>
                  </a:cubicBezTo>
                  <a:cubicBezTo>
                    <a:pt x="5808" y="16646"/>
                    <a:pt x="5871" y="16869"/>
                    <a:pt x="5880" y="17119"/>
                  </a:cubicBezTo>
                  <a:cubicBezTo>
                    <a:pt x="5880" y="17226"/>
                    <a:pt x="5880" y="17333"/>
                    <a:pt x="5862" y="17440"/>
                  </a:cubicBezTo>
                  <a:cubicBezTo>
                    <a:pt x="5710" y="17378"/>
                    <a:pt x="5550" y="17315"/>
                    <a:pt x="5398" y="17244"/>
                  </a:cubicBezTo>
                  <a:cubicBezTo>
                    <a:pt x="5264" y="17182"/>
                    <a:pt x="5130" y="17119"/>
                    <a:pt x="4996" y="17066"/>
                  </a:cubicBezTo>
                  <a:cubicBezTo>
                    <a:pt x="4827" y="17003"/>
                    <a:pt x="4666" y="16976"/>
                    <a:pt x="4506" y="16959"/>
                  </a:cubicBezTo>
                  <a:cubicBezTo>
                    <a:pt x="4470" y="16860"/>
                    <a:pt x="4443" y="16771"/>
                    <a:pt x="4408" y="16673"/>
                  </a:cubicBezTo>
                  <a:cubicBezTo>
                    <a:pt x="4336" y="16477"/>
                    <a:pt x="4265" y="16281"/>
                    <a:pt x="4229" y="16093"/>
                  </a:cubicBezTo>
                  <a:lnTo>
                    <a:pt x="4211" y="15959"/>
                  </a:lnTo>
                  <a:cubicBezTo>
                    <a:pt x="4167" y="15701"/>
                    <a:pt x="4113" y="15424"/>
                    <a:pt x="4042" y="15148"/>
                  </a:cubicBezTo>
                  <a:cubicBezTo>
                    <a:pt x="4051" y="15139"/>
                    <a:pt x="4060" y="15130"/>
                    <a:pt x="4060" y="15121"/>
                  </a:cubicBezTo>
                  <a:cubicBezTo>
                    <a:pt x="4095" y="15032"/>
                    <a:pt x="4051" y="14934"/>
                    <a:pt x="3971" y="14889"/>
                  </a:cubicBezTo>
                  <a:cubicBezTo>
                    <a:pt x="3908" y="14675"/>
                    <a:pt x="3819" y="14470"/>
                    <a:pt x="3712" y="14273"/>
                  </a:cubicBezTo>
                  <a:cubicBezTo>
                    <a:pt x="3560" y="14006"/>
                    <a:pt x="3346" y="13809"/>
                    <a:pt x="3141" y="13622"/>
                  </a:cubicBezTo>
                  <a:cubicBezTo>
                    <a:pt x="2998" y="13488"/>
                    <a:pt x="2864" y="13363"/>
                    <a:pt x="2748" y="13221"/>
                  </a:cubicBezTo>
                  <a:cubicBezTo>
                    <a:pt x="2427" y="12810"/>
                    <a:pt x="2186" y="12204"/>
                    <a:pt x="2160" y="11740"/>
                  </a:cubicBezTo>
                  <a:cubicBezTo>
                    <a:pt x="2151" y="11646"/>
                    <a:pt x="2070" y="11561"/>
                    <a:pt x="1969" y="11561"/>
                  </a:cubicBezTo>
                  <a:cubicBezTo>
                    <a:pt x="1964" y="11561"/>
                    <a:pt x="1959" y="11561"/>
                    <a:pt x="1954" y="11561"/>
                  </a:cubicBezTo>
                  <a:cubicBezTo>
                    <a:pt x="1847" y="11561"/>
                    <a:pt x="1767" y="11651"/>
                    <a:pt x="1776" y="11758"/>
                  </a:cubicBezTo>
                  <a:cubicBezTo>
                    <a:pt x="1803" y="12293"/>
                    <a:pt x="2070" y="12980"/>
                    <a:pt x="2445" y="13453"/>
                  </a:cubicBezTo>
                  <a:cubicBezTo>
                    <a:pt x="2579" y="13622"/>
                    <a:pt x="2731" y="13756"/>
                    <a:pt x="2882" y="13899"/>
                  </a:cubicBezTo>
                  <a:cubicBezTo>
                    <a:pt x="3070" y="14068"/>
                    <a:pt x="3257" y="14238"/>
                    <a:pt x="3373" y="14452"/>
                  </a:cubicBezTo>
                  <a:cubicBezTo>
                    <a:pt x="3417" y="14532"/>
                    <a:pt x="3453" y="14612"/>
                    <a:pt x="3489" y="14702"/>
                  </a:cubicBezTo>
                  <a:cubicBezTo>
                    <a:pt x="3078" y="14541"/>
                    <a:pt x="2659" y="14363"/>
                    <a:pt x="2276" y="14140"/>
                  </a:cubicBezTo>
                  <a:cubicBezTo>
                    <a:pt x="2061" y="14024"/>
                    <a:pt x="1829" y="13881"/>
                    <a:pt x="1722" y="13693"/>
                  </a:cubicBezTo>
                  <a:cubicBezTo>
                    <a:pt x="1624" y="13506"/>
                    <a:pt x="1437" y="12882"/>
                    <a:pt x="1428" y="12694"/>
                  </a:cubicBezTo>
                  <a:cubicBezTo>
                    <a:pt x="1428" y="12587"/>
                    <a:pt x="1339" y="12507"/>
                    <a:pt x="1232" y="12507"/>
                  </a:cubicBezTo>
                  <a:cubicBezTo>
                    <a:pt x="1125" y="12507"/>
                    <a:pt x="1036" y="12587"/>
                    <a:pt x="1044" y="12694"/>
                  </a:cubicBezTo>
                  <a:cubicBezTo>
                    <a:pt x="1053" y="12953"/>
                    <a:pt x="1259" y="13649"/>
                    <a:pt x="1383" y="13872"/>
                  </a:cubicBezTo>
                  <a:cubicBezTo>
                    <a:pt x="1535" y="14148"/>
                    <a:pt x="1829" y="14327"/>
                    <a:pt x="2079" y="14470"/>
                  </a:cubicBezTo>
                  <a:cubicBezTo>
                    <a:pt x="2186" y="14532"/>
                    <a:pt x="2293" y="14586"/>
                    <a:pt x="2400" y="14639"/>
                  </a:cubicBezTo>
                  <a:cubicBezTo>
                    <a:pt x="2811" y="14844"/>
                    <a:pt x="3239" y="15014"/>
                    <a:pt x="3649" y="15165"/>
                  </a:cubicBezTo>
                  <a:cubicBezTo>
                    <a:pt x="3721" y="15442"/>
                    <a:pt x="3774" y="15736"/>
                    <a:pt x="3828" y="16013"/>
                  </a:cubicBezTo>
                  <a:lnTo>
                    <a:pt x="3855" y="16147"/>
                  </a:lnTo>
                  <a:cubicBezTo>
                    <a:pt x="3890" y="16370"/>
                    <a:pt x="3971" y="16584"/>
                    <a:pt x="4042" y="16798"/>
                  </a:cubicBezTo>
                  <a:cubicBezTo>
                    <a:pt x="4051" y="16825"/>
                    <a:pt x="4060" y="16852"/>
                    <a:pt x="4069" y="16878"/>
                  </a:cubicBezTo>
                  <a:cubicBezTo>
                    <a:pt x="4051" y="16869"/>
                    <a:pt x="4033" y="16869"/>
                    <a:pt x="4015" y="16860"/>
                  </a:cubicBezTo>
                  <a:cubicBezTo>
                    <a:pt x="3917" y="16816"/>
                    <a:pt x="3819" y="16780"/>
                    <a:pt x="3730" y="16736"/>
                  </a:cubicBezTo>
                  <a:cubicBezTo>
                    <a:pt x="3425" y="16599"/>
                    <a:pt x="3112" y="16463"/>
                    <a:pt x="2734" y="16463"/>
                  </a:cubicBezTo>
                  <a:cubicBezTo>
                    <a:pt x="2692" y="16463"/>
                    <a:pt x="2649" y="16464"/>
                    <a:pt x="2606" y="16468"/>
                  </a:cubicBezTo>
                  <a:cubicBezTo>
                    <a:pt x="2436" y="16486"/>
                    <a:pt x="2329" y="16530"/>
                    <a:pt x="2222" y="16575"/>
                  </a:cubicBezTo>
                  <a:cubicBezTo>
                    <a:pt x="2151" y="16593"/>
                    <a:pt x="2088" y="16620"/>
                    <a:pt x="2017" y="16637"/>
                  </a:cubicBezTo>
                  <a:cubicBezTo>
                    <a:pt x="1976" y="16648"/>
                    <a:pt x="1934" y="16652"/>
                    <a:pt x="1893" y="16652"/>
                  </a:cubicBezTo>
                  <a:cubicBezTo>
                    <a:pt x="1684" y="16652"/>
                    <a:pt x="1475" y="16532"/>
                    <a:pt x="1259" y="16405"/>
                  </a:cubicBezTo>
                  <a:cubicBezTo>
                    <a:pt x="1018" y="16266"/>
                    <a:pt x="763" y="16119"/>
                    <a:pt x="489" y="16119"/>
                  </a:cubicBezTo>
                  <a:cubicBezTo>
                    <a:pt x="449" y="16119"/>
                    <a:pt x="408" y="16122"/>
                    <a:pt x="366" y="16129"/>
                  </a:cubicBezTo>
                  <a:cubicBezTo>
                    <a:pt x="259" y="16147"/>
                    <a:pt x="188" y="16245"/>
                    <a:pt x="206" y="16352"/>
                  </a:cubicBezTo>
                  <a:cubicBezTo>
                    <a:pt x="224" y="16414"/>
                    <a:pt x="259" y="16459"/>
                    <a:pt x="313" y="16486"/>
                  </a:cubicBezTo>
                  <a:cubicBezTo>
                    <a:pt x="339" y="16499"/>
                    <a:pt x="370" y="16507"/>
                    <a:pt x="402" y="16507"/>
                  </a:cubicBezTo>
                  <a:cubicBezTo>
                    <a:pt x="414" y="16507"/>
                    <a:pt x="426" y="16506"/>
                    <a:pt x="438" y="16504"/>
                  </a:cubicBezTo>
                  <a:cubicBezTo>
                    <a:pt x="455" y="16501"/>
                    <a:pt x="473" y="16500"/>
                    <a:pt x="490" y="16500"/>
                  </a:cubicBezTo>
                  <a:cubicBezTo>
                    <a:pt x="665" y="16500"/>
                    <a:pt x="860" y="16614"/>
                    <a:pt x="1062" y="16736"/>
                  </a:cubicBezTo>
                  <a:cubicBezTo>
                    <a:pt x="1317" y="16881"/>
                    <a:pt x="1595" y="17038"/>
                    <a:pt x="1902" y="17038"/>
                  </a:cubicBezTo>
                  <a:cubicBezTo>
                    <a:pt x="1971" y="17038"/>
                    <a:pt x="2042" y="17030"/>
                    <a:pt x="2115" y="17012"/>
                  </a:cubicBezTo>
                  <a:cubicBezTo>
                    <a:pt x="2222" y="16985"/>
                    <a:pt x="2302" y="16959"/>
                    <a:pt x="2374" y="16923"/>
                  </a:cubicBezTo>
                  <a:cubicBezTo>
                    <a:pt x="2463" y="16887"/>
                    <a:pt x="2543" y="16860"/>
                    <a:pt x="2650" y="16852"/>
                  </a:cubicBezTo>
                  <a:cubicBezTo>
                    <a:pt x="2689" y="16847"/>
                    <a:pt x="2727" y="16845"/>
                    <a:pt x="2764" y="16845"/>
                  </a:cubicBezTo>
                  <a:cubicBezTo>
                    <a:pt x="3046" y="16845"/>
                    <a:pt x="3295" y="16957"/>
                    <a:pt x="3578" y="17083"/>
                  </a:cubicBezTo>
                  <a:cubicBezTo>
                    <a:pt x="3667" y="17128"/>
                    <a:pt x="3774" y="17173"/>
                    <a:pt x="3872" y="17217"/>
                  </a:cubicBezTo>
                  <a:cubicBezTo>
                    <a:pt x="4024" y="17271"/>
                    <a:pt x="4167" y="17298"/>
                    <a:pt x="4310" y="17315"/>
                  </a:cubicBezTo>
                  <a:cubicBezTo>
                    <a:pt x="4327" y="17324"/>
                    <a:pt x="4345" y="17324"/>
                    <a:pt x="4372" y="17324"/>
                  </a:cubicBezTo>
                  <a:cubicBezTo>
                    <a:pt x="4390" y="17324"/>
                    <a:pt x="4408" y="17333"/>
                    <a:pt x="4426" y="17333"/>
                  </a:cubicBezTo>
                  <a:cubicBezTo>
                    <a:pt x="4577" y="17351"/>
                    <a:pt x="4720" y="17369"/>
                    <a:pt x="4854" y="17422"/>
                  </a:cubicBezTo>
                  <a:cubicBezTo>
                    <a:pt x="4988" y="17476"/>
                    <a:pt x="5112" y="17530"/>
                    <a:pt x="5237" y="17583"/>
                  </a:cubicBezTo>
                  <a:cubicBezTo>
                    <a:pt x="5425" y="17672"/>
                    <a:pt x="5612" y="17753"/>
                    <a:pt x="5808" y="17815"/>
                  </a:cubicBezTo>
                  <a:cubicBezTo>
                    <a:pt x="5790" y="17976"/>
                    <a:pt x="5764" y="18127"/>
                    <a:pt x="5755" y="18288"/>
                  </a:cubicBezTo>
                  <a:cubicBezTo>
                    <a:pt x="5728" y="18752"/>
                    <a:pt x="5719" y="19037"/>
                    <a:pt x="5826" y="19519"/>
                  </a:cubicBezTo>
                  <a:cubicBezTo>
                    <a:pt x="5880" y="19778"/>
                    <a:pt x="5942" y="20072"/>
                    <a:pt x="5942" y="20313"/>
                  </a:cubicBezTo>
                  <a:cubicBezTo>
                    <a:pt x="5942" y="20357"/>
                    <a:pt x="5942" y="20402"/>
                    <a:pt x="5933" y="20456"/>
                  </a:cubicBezTo>
                  <a:cubicBezTo>
                    <a:pt x="5915" y="20447"/>
                    <a:pt x="5906" y="20438"/>
                    <a:pt x="5889" y="20429"/>
                  </a:cubicBezTo>
                  <a:cubicBezTo>
                    <a:pt x="5576" y="20250"/>
                    <a:pt x="5255" y="20063"/>
                    <a:pt x="4961" y="19849"/>
                  </a:cubicBezTo>
                  <a:cubicBezTo>
                    <a:pt x="4827" y="19760"/>
                    <a:pt x="4684" y="19688"/>
                    <a:pt x="4541" y="19608"/>
                  </a:cubicBezTo>
                  <a:cubicBezTo>
                    <a:pt x="4488" y="19581"/>
                    <a:pt x="4443" y="19555"/>
                    <a:pt x="4390" y="19528"/>
                  </a:cubicBezTo>
                  <a:cubicBezTo>
                    <a:pt x="4354" y="19474"/>
                    <a:pt x="4310" y="19448"/>
                    <a:pt x="4256" y="19448"/>
                  </a:cubicBezTo>
                  <a:cubicBezTo>
                    <a:pt x="4185" y="19394"/>
                    <a:pt x="4113" y="19349"/>
                    <a:pt x="4051" y="19296"/>
                  </a:cubicBezTo>
                  <a:cubicBezTo>
                    <a:pt x="3846" y="19117"/>
                    <a:pt x="3703" y="18877"/>
                    <a:pt x="3542" y="18627"/>
                  </a:cubicBezTo>
                  <a:cubicBezTo>
                    <a:pt x="3435" y="18457"/>
                    <a:pt x="3328" y="18288"/>
                    <a:pt x="3203" y="18127"/>
                  </a:cubicBezTo>
                  <a:cubicBezTo>
                    <a:pt x="2900" y="17753"/>
                    <a:pt x="2525" y="17565"/>
                    <a:pt x="2142" y="17369"/>
                  </a:cubicBezTo>
                  <a:lnTo>
                    <a:pt x="2106" y="17351"/>
                  </a:lnTo>
                  <a:cubicBezTo>
                    <a:pt x="2077" y="17338"/>
                    <a:pt x="2047" y="17332"/>
                    <a:pt x="2018" y="17332"/>
                  </a:cubicBezTo>
                  <a:cubicBezTo>
                    <a:pt x="1946" y="17332"/>
                    <a:pt x="1876" y="17368"/>
                    <a:pt x="1838" y="17431"/>
                  </a:cubicBezTo>
                  <a:cubicBezTo>
                    <a:pt x="1794" y="17530"/>
                    <a:pt x="1838" y="17645"/>
                    <a:pt x="1928" y="17690"/>
                  </a:cubicBezTo>
                  <a:lnTo>
                    <a:pt x="1972" y="17708"/>
                  </a:lnTo>
                  <a:cubicBezTo>
                    <a:pt x="2347" y="17895"/>
                    <a:pt x="2650" y="18047"/>
                    <a:pt x="2900" y="18359"/>
                  </a:cubicBezTo>
                  <a:cubicBezTo>
                    <a:pt x="3007" y="18502"/>
                    <a:pt x="3105" y="18654"/>
                    <a:pt x="3212" y="18823"/>
                  </a:cubicBezTo>
                  <a:cubicBezTo>
                    <a:pt x="3382" y="19091"/>
                    <a:pt x="3551" y="19367"/>
                    <a:pt x="3792" y="19581"/>
                  </a:cubicBezTo>
                  <a:cubicBezTo>
                    <a:pt x="3801" y="19581"/>
                    <a:pt x="3810" y="19590"/>
                    <a:pt x="3819" y="19590"/>
                  </a:cubicBezTo>
                  <a:cubicBezTo>
                    <a:pt x="3398" y="19744"/>
                    <a:pt x="3000" y="19822"/>
                    <a:pt x="2571" y="19822"/>
                  </a:cubicBezTo>
                  <a:cubicBezTo>
                    <a:pt x="2455" y="19822"/>
                    <a:pt x="2335" y="19816"/>
                    <a:pt x="2213" y="19804"/>
                  </a:cubicBezTo>
                  <a:cubicBezTo>
                    <a:pt x="1705" y="19769"/>
                    <a:pt x="1357" y="19555"/>
                    <a:pt x="955" y="19323"/>
                  </a:cubicBezTo>
                  <a:cubicBezTo>
                    <a:pt x="750" y="19198"/>
                    <a:pt x="545" y="19073"/>
                    <a:pt x="295" y="18966"/>
                  </a:cubicBezTo>
                  <a:cubicBezTo>
                    <a:pt x="267" y="18953"/>
                    <a:pt x="238" y="18947"/>
                    <a:pt x="210" y="18947"/>
                  </a:cubicBezTo>
                  <a:cubicBezTo>
                    <a:pt x="141" y="18947"/>
                    <a:pt x="77" y="18985"/>
                    <a:pt x="45" y="19055"/>
                  </a:cubicBezTo>
                  <a:cubicBezTo>
                    <a:pt x="1" y="19153"/>
                    <a:pt x="36" y="19260"/>
                    <a:pt x="143" y="19305"/>
                  </a:cubicBezTo>
                  <a:cubicBezTo>
                    <a:pt x="366" y="19412"/>
                    <a:pt x="563" y="19528"/>
                    <a:pt x="759" y="19644"/>
                  </a:cubicBezTo>
                  <a:cubicBezTo>
                    <a:pt x="911" y="19733"/>
                    <a:pt x="1062" y="19822"/>
                    <a:pt x="1223" y="19903"/>
                  </a:cubicBezTo>
                  <a:cubicBezTo>
                    <a:pt x="1508" y="20045"/>
                    <a:pt x="1803" y="20152"/>
                    <a:pt x="2186" y="20188"/>
                  </a:cubicBezTo>
                  <a:cubicBezTo>
                    <a:pt x="2319" y="20199"/>
                    <a:pt x="2448" y="20205"/>
                    <a:pt x="2574" y="20205"/>
                  </a:cubicBezTo>
                  <a:cubicBezTo>
                    <a:pt x="3137" y="20205"/>
                    <a:pt x="3649" y="20091"/>
                    <a:pt x="4202" y="19858"/>
                  </a:cubicBezTo>
                  <a:cubicBezTo>
                    <a:pt x="4256" y="19885"/>
                    <a:pt x="4310" y="19911"/>
                    <a:pt x="4363" y="19947"/>
                  </a:cubicBezTo>
                  <a:cubicBezTo>
                    <a:pt x="4470" y="20001"/>
                    <a:pt x="4577" y="20063"/>
                    <a:pt x="4675" y="20126"/>
                  </a:cubicBezTo>
                  <a:cubicBezTo>
                    <a:pt x="4399" y="20250"/>
                    <a:pt x="4069" y="20340"/>
                    <a:pt x="3765" y="20420"/>
                  </a:cubicBezTo>
                  <a:cubicBezTo>
                    <a:pt x="3676" y="20447"/>
                    <a:pt x="3587" y="20465"/>
                    <a:pt x="3507" y="20491"/>
                  </a:cubicBezTo>
                  <a:cubicBezTo>
                    <a:pt x="3453" y="20509"/>
                    <a:pt x="3391" y="20527"/>
                    <a:pt x="3337" y="20545"/>
                  </a:cubicBezTo>
                  <a:cubicBezTo>
                    <a:pt x="3141" y="20598"/>
                    <a:pt x="2954" y="20661"/>
                    <a:pt x="2766" y="20679"/>
                  </a:cubicBezTo>
                  <a:cubicBezTo>
                    <a:pt x="2687" y="20690"/>
                    <a:pt x="2608" y="20695"/>
                    <a:pt x="2528" y="20695"/>
                  </a:cubicBezTo>
                  <a:cubicBezTo>
                    <a:pt x="2304" y="20695"/>
                    <a:pt x="2078" y="20656"/>
                    <a:pt x="1847" y="20616"/>
                  </a:cubicBezTo>
                  <a:cubicBezTo>
                    <a:pt x="1606" y="20572"/>
                    <a:pt x="1357" y="20527"/>
                    <a:pt x="1098" y="20527"/>
                  </a:cubicBezTo>
                  <a:cubicBezTo>
                    <a:pt x="991" y="20527"/>
                    <a:pt x="911" y="20607"/>
                    <a:pt x="911" y="20714"/>
                  </a:cubicBezTo>
                  <a:cubicBezTo>
                    <a:pt x="911" y="20786"/>
                    <a:pt x="955" y="20848"/>
                    <a:pt x="1018" y="20884"/>
                  </a:cubicBezTo>
                  <a:cubicBezTo>
                    <a:pt x="1044" y="20902"/>
                    <a:pt x="1071" y="20902"/>
                    <a:pt x="1107" y="20902"/>
                  </a:cubicBezTo>
                  <a:cubicBezTo>
                    <a:pt x="1330" y="20902"/>
                    <a:pt x="1553" y="20946"/>
                    <a:pt x="1785" y="20991"/>
                  </a:cubicBezTo>
                  <a:cubicBezTo>
                    <a:pt x="2036" y="21032"/>
                    <a:pt x="2297" y="21077"/>
                    <a:pt x="2569" y="21077"/>
                  </a:cubicBezTo>
                  <a:cubicBezTo>
                    <a:pt x="2655" y="21077"/>
                    <a:pt x="2741" y="21073"/>
                    <a:pt x="2829" y="21062"/>
                  </a:cubicBezTo>
                  <a:cubicBezTo>
                    <a:pt x="3043" y="21035"/>
                    <a:pt x="3248" y="20964"/>
                    <a:pt x="3453" y="20911"/>
                  </a:cubicBezTo>
                  <a:cubicBezTo>
                    <a:pt x="3516" y="20893"/>
                    <a:pt x="3569" y="20875"/>
                    <a:pt x="3623" y="20857"/>
                  </a:cubicBezTo>
                  <a:cubicBezTo>
                    <a:pt x="3703" y="20839"/>
                    <a:pt x="3783" y="20812"/>
                    <a:pt x="3872" y="20786"/>
                  </a:cubicBezTo>
                  <a:cubicBezTo>
                    <a:pt x="4265" y="20679"/>
                    <a:pt x="4711" y="20563"/>
                    <a:pt x="5041" y="20366"/>
                  </a:cubicBezTo>
                  <a:cubicBezTo>
                    <a:pt x="5264" y="20500"/>
                    <a:pt x="5487" y="20634"/>
                    <a:pt x="5701" y="20759"/>
                  </a:cubicBezTo>
                  <a:cubicBezTo>
                    <a:pt x="5790" y="20804"/>
                    <a:pt x="5871" y="20857"/>
                    <a:pt x="5942" y="20902"/>
                  </a:cubicBezTo>
                  <a:cubicBezTo>
                    <a:pt x="5960" y="20937"/>
                    <a:pt x="5987" y="20973"/>
                    <a:pt x="6031" y="20991"/>
                  </a:cubicBezTo>
                  <a:cubicBezTo>
                    <a:pt x="6049" y="21009"/>
                    <a:pt x="6076" y="21009"/>
                    <a:pt x="6112" y="21009"/>
                  </a:cubicBezTo>
                  <a:cubicBezTo>
                    <a:pt x="6468" y="21267"/>
                    <a:pt x="6727" y="21544"/>
                    <a:pt x="7004" y="21954"/>
                  </a:cubicBezTo>
                  <a:cubicBezTo>
                    <a:pt x="7280" y="22356"/>
                    <a:pt x="7503" y="22820"/>
                    <a:pt x="7726" y="23257"/>
                  </a:cubicBezTo>
                  <a:cubicBezTo>
                    <a:pt x="7807" y="23417"/>
                    <a:pt x="7878" y="23569"/>
                    <a:pt x="7958" y="23721"/>
                  </a:cubicBezTo>
                  <a:cubicBezTo>
                    <a:pt x="8092" y="23979"/>
                    <a:pt x="8217" y="24211"/>
                    <a:pt x="8351" y="24443"/>
                  </a:cubicBezTo>
                  <a:cubicBezTo>
                    <a:pt x="8262" y="24425"/>
                    <a:pt x="8190" y="24408"/>
                    <a:pt x="8119" y="24408"/>
                  </a:cubicBezTo>
                  <a:cubicBezTo>
                    <a:pt x="8056" y="24399"/>
                    <a:pt x="8003" y="24390"/>
                    <a:pt x="7949" y="24381"/>
                  </a:cubicBezTo>
                  <a:cubicBezTo>
                    <a:pt x="7780" y="24327"/>
                    <a:pt x="7584" y="24220"/>
                    <a:pt x="7405" y="24113"/>
                  </a:cubicBezTo>
                  <a:cubicBezTo>
                    <a:pt x="7093" y="23935"/>
                    <a:pt x="6825" y="23801"/>
                    <a:pt x="6540" y="23658"/>
                  </a:cubicBezTo>
                  <a:cubicBezTo>
                    <a:pt x="6156" y="23471"/>
                    <a:pt x="5773" y="23284"/>
                    <a:pt x="5389" y="23087"/>
                  </a:cubicBezTo>
                  <a:cubicBezTo>
                    <a:pt x="4765" y="22757"/>
                    <a:pt x="4443" y="22311"/>
                    <a:pt x="4060" y="21606"/>
                  </a:cubicBezTo>
                  <a:cubicBezTo>
                    <a:pt x="4028" y="21536"/>
                    <a:pt x="3955" y="21498"/>
                    <a:pt x="3884" y="21498"/>
                  </a:cubicBezTo>
                  <a:cubicBezTo>
                    <a:pt x="3855" y="21498"/>
                    <a:pt x="3827" y="21504"/>
                    <a:pt x="3801" y="21517"/>
                  </a:cubicBezTo>
                  <a:cubicBezTo>
                    <a:pt x="3703" y="21571"/>
                    <a:pt x="3667" y="21687"/>
                    <a:pt x="3721" y="21776"/>
                  </a:cubicBezTo>
                  <a:cubicBezTo>
                    <a:pt x="4069" y="22427"/>
                    <a:pt x="4426" y="23007"/>
                    <a:pt x="5211" y="23417"/>
                  </a:cubicBezTo>
                  <a:cubicBezTo>
                    <a:pt x="5362" y="23498"/>
                    <a:pt x="5514" y="23578"/>
                    <a:pt x="5666" y="23649"/>
                  </a:cubicBezTo>
                  <a:cubicBezTo>
                    <a:pt x="5532" y="23658"/>
                    <a:pt x="5380" y="23667"/>
                    <a:pt x="5246" y="23676"/>
                  </a:cubicBezTo>
                  <a:cubicBezTo>
                    <a:pt x="4649" y="23703"/>
                    <a:pt x="4033" y="23730"/>
                    <a:pt x="3721" y="23810"/>
                  </a:cubicBezTo>
                  <a:cubicBezTo>
                    <a:pt x="3623" y="23837"/>
                    <a:pt x="3560" y="23944"/>
                    <a:pt x="3587" y="24042"/>
                  </a:cubicBezTo>
                  <a:cubicBezTo>
                    <a:pt x="3605" y="24095"/>
                    <a:pt x="3640" y="24140"/>
                    <a:pt x="3694" y="24167"/>
                  </a:cubicBezTo>
                  <a:cubicBezTo>
                    <a:pt x="3716" y="24178"/>
                    <a:pt x="3745" y="24185"/>
                    <a:pt x="3774" y="24185"/>
                  </a:cubicBezTo>
                  <a:cubicBezTo>
                    <a:pt x="3792" y="24185"/>
                    <a:pt x="3811" y="24182"/>
                    <a:pt x="3828" y="24176"/>
                  </a:cubicBezTo>
                  <a:cubicBezTo>
                    <a:pt x="4104" y="24113"/>
                    <a:pt x="4720" y="24078"/>
                    <a:pt x="5273" y="24051"/>
                  </a:cubicBezTo>
                  <a:cubicBezTo>
                    <a:pt x="5782" y="24033"/>
                    <a:pt x="6121" y="24015"/>
                    <a:pt x="6317" y="23979"/>
                  </a:cubicBezTo>
                  <a:cubicBezTo>
                    <a:pt x="6335" y="23988"/>
                    <a:pt x="6352" y="23997"/>
                    <a:pt x="6370" y="24006"/>
                  </a:cubicBezTo>
                  <a:cubicBezTo>
                    <a:pt x="6647" y="24140"/>
                    <a:pt x="6914" y="24265"/>
                    <a:pt x="7209" y="24434"/>
                  </a:cubicBezTo>
                  <a:cubicBezTo>
                    <a:pt x="7316" y="24497"/>
                    <a:pt x="7423" y="24559"/>
                    <a:pt x="7530" y="24613"/>
                  </a:cubicBezTo>
                  <a:cubicBezTo>
                    <a:pt x="7637" y="24666"/>
                    <a:pt x="7744" y="24711"/>
                    <a:pt x="7851" y="24747"/>
                  </a:cubicBezTo>
                  <a:cubicBezTo>
                    <a:pt x="7940" y="24773"/>
                    <a:pt x="8021" y="24782"/>
                    <a:pt x="8092" y="24782"/>
                  </a:cubicBezTo>
                  <a:cubicBezTo>
                    <a:pt x="8163" y="24791"/>
                    <a:pt x="8226" y="24800"/>
                    <a:pt x="8288" y="24818"/>
                  </a:cubicBezTo>
                  <a:cubicBezTo>
                    <a:pt x="8333" y="24836"/>
                    <a:pt x="8378" y="24863"/>
                    <a:pt x="8422" y="24889"/>
                  </a:cubicBezTo>
                  <a:cubicBezTo>
                    <a:pt x="8485" y="24916"/>
                    <a:pt x="8547" y="24952"/>
                    <a:pt x="8627" y="24979"/>
                  </a:cubicBezTo>
                  <a:cubicBezTo>
                    <a:pt x="8627" y="24996"/>
                    <a:pt x="8627" y="25005"/>
                    <a:pt x="8636" y="25023"/>
                  </a:cubicBezTo>
                  <a:cubicBezTo>
                    <a:pt x="8654" y="25121"/>
                    <a:pt x="8672" y="25237"/>
                    <a:pt x="8699" y="25344"/>
                  </a:cubicBezTo>
                  <a:cubicBezTo>
                    <a:pt x="8770" y="25755"/>
                    <a:pt x="8859" y="26219"/>
                    <a:pt x="9064" y="26593"/>
                  </a:cubicBezTo>
                  <a:cubicBezTo>
                    <a:pt x="8565" y="27262"/>
                    <a:pt x="8172" y="28030"/>
                    <a:pt x="7798" y="28779"/>
                  </a:cubicBezTo>
                  <a:lnTo>
                    <a:pt x="7726" y="28922"/>
                  </a:lnTo>
                  <a:cubicBezTo>
                    <a:pt x="7673" y="29020"/>
                    <a:pt x="7717" y="29136"/>
                    <a:pt x="7816" y="29180"/>
                  </a:cubicBezTo>
                  <a:cubicBezTo>
                    <a:pt x="7844" y="29195"/>
                    <a:pt x="7874" y="29202"/>
                    <a:pt x="7904" y="29202"/>
                  </a:cubicBezTo>
                  <a:cubicBezTo>
                    <a:pt x="7968" y="29202"/>
                    <a:pt x="8029" y="29170"/>
                    <a:pt x="8065" y="29109"/>
                  </a:cubicBezTo>
                  <a:lnTo>
                    <a:pt x="8083" y="29109"/>
                  </a:lnTo>
                  <a:cubicBezTo>
                    <a:pt x="8583" y="28922"/>
                    <a:pt x="8993" y="28708"/>
                    <a:pt x="9448" y="28449"/>
                  </a:cubicBezTo>
                  <a:lnTo>
                    <a:pt x="9502" y="28449"/>
                  </a:lnTo>
                  <a:cubicBezTo>
                    <a:pt x="9635" y="28440"/>
                    <a:pt x="9778" y="28422"/>
                    <a:pt x="9921" y="28404"/>
                  </a:cubicBezTo>
                  <a:cubicBezTo>
                    <a:pt x="10289" y="28366"/>
                    <a:pt x="10649" y="28328"/>
                    <a:pt x="11004" y="28328"/>
                  </a:cubicBezTo>
                  <a:cubicBezTo>
                    <a:pt x="11397" y="28328"/>
                    <a:pt x="11784" y="28375"/>
                    <a:pt x="12169" y="28520"/>
                  </a:cubicBezTo>
                  <a:cubicBezTo>
                    <a:pt x="12428" y="28618"/>
                    <a:pt x="12660" y="28752"/>
                    <a:pt x="12918" y="28886"/>
                  </a:cubicBezTo>
                  <a:cubicBezTo>
                    <a:pt x="13213" y="29047"/>
                    <a:pt x="13525" y="29216"/>
                    <a:pt x="13864" y="29323"/>
                  </a:cubicBezTo>
                  <a:cubicBezTo>
                    <a:pt x="14003" y="29371"/>
                    <a:pt x="14207" y="29395"/>
                    <a:pt x="14435" y="29395"/>
                  </a:cubicBezTo>
                  <a:cubicBezTo>
                    <a:pt x="14968" y="29395"/>
                    <a:pt x="15637" y="29264"/>
                    <a:pt x="15943" y="29002"/>
                  </a:cubicBezTo>
                  <a:cubicBezTo>
                    <a:pt x="16023" y="28931"/>
                    <a:pt x="16023" y="28806"/>
                    <a:pt x="15952" y="28734"/>
                  </a:cubicBezTo>
                  <a:cubicBezTo>
                    <a:pt x="15913" y="28691"/>
                    <a:pt x="15858" y="28668"/>
                    <a:pt x="15803" y="28668"/>
                  </a:cubicBezTo>
                  <a:cubicBezTo>
                    <a:pt x="15757" y="28668"/>
                    <a:pt x="15712" y="28684"/>
                    <a:pt x="15675" y="28716"/>
                  </a:cubicBezTo>
                  <a:cubicBezTo>
                    <a:pt x="15461" y="28904"/>
                    <a:pt x="14868" y="29017"/>
                    <a:pt x="14411" y="29017"/>
                  </a:cubicBezTo>
                  <a:cubicBezTo>
                    <a:pt x="14238" y="29017"/>
                    <a:pt x="14085" y="29001"/>
                    <a:pt x="13980" y="28966"/>
                  </a:cubicBezTo>
                  <a:cubicBezTo>
                    <a:pt x="13677" y="28859"/>
                    <a:pt x="13391" y="28708"/>
                    <a:pt x="13097" y="28556"/>
                  </a:cubicBezTo>
                  <a:cubicBezTo>
                    <a:pt x="12901" y="28449"/>
                    <a:pt x="12695" y="28333"/>
                    <a:pt x="12481" y="28244"/>
                  </a:cubicBezTo>
                  <a:cubicBezTo>
                    <a:pt x="12874" y="28065"/>
                    <a:pt x="13248" y="27994"/>
                    <a:pt x="13766" y="27985"/>
                  </a:cubicBezTo>
                  <a:cubicBezTo>
                    <a:pt x="13873" y="27976"/>
                    <a:pt x="13953" y="27887"/>
                    <a:pt x="13953" y="27789"/>
                  </a:cubicBezTo>
                  <a:cubicBezTo>
                    <a:pt x="13945" y="27687"/>
                    <a:pt x="13863" y="27601"/>
                    <a:pt x="13763" y="27601"/>
                  </a:cubicBezTo>
                  <a:cubicBezTo>
                    <a:pt x="13758" y="27601"/>
                    <a:pt x="13753" y="27601"/>
                    <a:pt x="13748" y="27601"/>
                  </a:cubicBezTo>
                  <a:cubicBezTo>
                    <a:pt x="13043" y="27610"/>
                    <a:pt x="12553" y="27744"/>
                    <a:pt x="11991" y="28065"/>
                  </a:cubicBezTo>
                  <a:cubicBezTo>
                    <a:pt x="11666" y="27977"/>
                    <a:pt x="11339" y="27947"/>
                    <a:pt x="11015" y="27947"/>
                  </a:cubicBezTo>
                  <a:cubicBezTo>
                    <a:pt x="10715" y="27947"/>
                    <a:pt x="10418" y="27973"/>
                    <a:pt x="10126" y="28003"/>
                  </a:cubicBezTo>
                  <a:cubicBezTo>
                    <a:pt x="10536" y="27691"/>
                    <a:pt x="10929" y="27343"/>
                    <a:pt x="11313" y="26995"/>
                  </a:cubicBezTo>
                  <a:cubicBezTo>
                    <a:pt x="11321" y="26995"/>
                    <a:pt x="11330" y="26995"/>
                    <a:pt x="11348" y="26986"/>
                  </a:cubicBezTo>
                  <a:cubicBezTo>
                    <a:pt x="11595" y="26939"/>
                    <a:pt x="11882" y="26915"/>
                    <a:pt x="12200" y="26915"/>
                  </a:cubicBezTo>
                  <a:cubicBezTo>
                    <a:pt x="12664" y="26915"/>
                    <a:pt x="13192" y="26965"/>
                    <a:pt x="13748" y="27066"/>
                  </a:cubicBezTo>
                  <a:cubicBezTo>
                    <a:pt x="14007" y="27111"/>
                    <a:pt x="14239" y="27227"/>
                    <a:pt x="14480" y="27343"/>
                  </a:cubicBezTo>
                  <a:cubicBezTo>
                    <a:pt x="14578" y="27387"/>
                    <a:pt x="14667" y="27432"/>
                    <a:pt x="14774" y="27476"/>
                  </a:cubicBezTo>
                  <a:cubicBezTo>
                    <a:pt x="15095" y="27619"/>
                    <a:pt x="15381" y="27637"/>
                    <a:pt x="15657" y="27655"/>
                  </a:cubicBezTo>
                  <a:cubicBezTo>
                    <a:pt x="15755" y="27655"/>
                    <a:pt x="15862" y="27664"/>
                    <a:pt x="15969" y="27682"/>
                  </a:cubicBezTo>
                  <a:cubicBezTo>
                    <a:pt x="16139" y="27699"/>
                    <a:pt x="16317" y="27744"/>
                    <a:pt x="16505" y="27815"/>
                  </a:cubicBezTo>
                  <a:cubicBezTo>
                    <a:pt x="16522" y="27824"/>
                    <a:pt x="16531" y="27833"/>
                    <a:pt x="16540" y="27842"/>
                  </a:cubicBezTo>
                  <a:cubicBezTo>
                    <a:pt x="16567" y="27851"/>
                    <a:pt x="16594" y="27860"/>
                    <a:pt x="16630" y="27860"/>
                  </a:cubicBezTo>
                  <a:cubicBezTo>
                    <a:pt x="16870" y="27949"/>
                    <a:pt x="17120" y="28065"/>
                    <a:pt x="17388" y="28190"/>
                  </a:cubicBezTo>
                  <a:cubicBezTo>
                    <a:pt x="18045" y="28490"/>
                    <a:pt x="18756" y="28814"/>
                    <a:pt x="19412" y="28814"/>
                  </a:cubicBezTo>
                  <a:cubicBezTo>
                    <a:pt x="19886" y="28814"/>
                    <a:pt x="20332" y="28644"/>
                    <a:pt x="20706" y="28172"/>
                  </a:cubicBezTo>
                  <a:cubicBezTo>
                    <a:pt x="20769" y="28083"/>
                    <a:pt x="20751" y="27967"/>
                    <a:pt x="20671" y="27905"/>
                  </a:cubicBezTo>
                  <a:cubicBezTo>
                    <a:pt x="20633" y="27874"/>
                    <a:pt x="20590" y="27860"/>
                    <a:pt x="20547" y="27860"/>
                  </a:cubicBezTo>
                  <a:cubicBezTo>
                    <a:pt x="20491" y="27860"/>
                    <a:pt x="20435" y="27885"/>
                    <a:pt x="20394" y="27931"/>
                  </a:cubicBezTo>
                  <a:cubicBezTo>
                    <a:pt x="20108" y="28294"/>
                    <a:pt x="19766" y="28429"/>
                    <a:pt x="19387" y="28429"/>
                  </a:cubicBezTo>
                  <a:cubicBezTo>
                    <a:pt x="18832" y="28429"/>
                    <a:pt x="18196" y="28139"/>
                    <a:pt x="17539" y="27842"/>
                  </a:cubicBezTo>
                  <a:cubicBezTo>
                    <a:pt x="17432" y="27789"/>
                    <a:pt x="17316" y="27735"/>
                    <a:pt x="17209" y="27691"/>
                  </a:cubicBezTo>
                  <a:cubicBezTo>
                    <a:pt x="17299" y="27655"/>
                    <a:pt x="17388" y="27619"/>
                    <a:pt x="17477" y="27583"/>
                  </a:cubicBezTo>
                  <a:cubicBezTo>
                    <a:pt x="17664" y="27503"/>
                    <a:pt x="17852" y="27414"/>
                    <a:pt x="18030" y="27360"/>
                  </a:cubicBezTo>
                  <a:cubicBezTo>
                    <a:pt x="18528" y="27224"/>
                    <a:pt x="19062" y="27088"/>
                    <a:pt x="19638" y="27088"/>
                  </a:cubicBezTo>
                  <a:cubicBezTo>
                    <a:pt x="19702" y="27088"/>
                    <a:pt x="19767" y="27089"/>
                    <a:pt x="19832" y="27093"/>
                  </a:cubicBezTo>
                  <a:cubicBezTo>
                    <a:pt x="20028" y="27102"/>
                    <a:pt x="20243" y="27137"/>
                    <a:pt x="20483" y="27173"/>
                  </a:cubicBezTo>
                  <a:cubicBezTo>
                    <a:pt x="20826" y="27221"/>
                    <a:pt x="21201" y="27275"/>
                    <a:pt x="21563" y="27275"/>
                  </a:cubicBezTo>
                  <a:cubicBezTo>
                    <a:pt x="22153" y="27275"/>
                    <a:pt x="22709" y="27131"/>
                    <a:pt x="23035" y="26584"/>
                  </a:cubicBezTo>
                  <a:cubicBezTo>
                    <a:pt x="23088" y="26495"/>
                    <a:pt x="23062" y="26379"/>
                    <a:pt x="22963" y="26317"/>
                  </a:cubicBezTo>
                  <a:cubicBezTo>
                    <a:pt x="22935" y="26300"/>
                    <a:pt x="22904" y="26292"/>
                    <a:pt x="22872" y="26292"/>
                  </a:cubicBezTo>
                  <a:cubicBezTo>
                    <a:pt x="22806" y="26292"/>
                    <a:pt x="22741" y="26327"/>
                    <a:pt x="22705" y="26388"/>
                  </a:cubicBezTo>
                  <a:cubicBezTo>
                    <a:pt x="22466" y="26780"/>
                    <a:pt x="22035" y="26892"/>
                    <a:pt x="21551" y="26892"/>
                  </a:cubicBezTo>
                  <a:cubicBezTo>
                    <a:pt x="21220" y="26892"/>
                    <a:pt x="20865" y="26840"/>
                    <a:pt x="20528" y="26790"/>
                  </a:cubicBezTo>
                  <a:cubicBezTo>
                    <a:pt x="20287" y="26754"/>
                    <a:pt x="20055" y="26727"/>
                    <a:pt x="19850" y="26709"/>
                  </a:cubicBezTo>
                  <a:cubicBezTo>
                    <a:pt x="19768" y="26704"/>
                    <a:pt x="19687" y="26702"/>
                    <a:pt x="19607" y="26702"/>
                  </a:cubicBezTo>
                  <a:cubicBezTo>
                    <a:pt x="18991" y="26702"/>
                    <a:pt x="18435" y="26845"/>
                    <a:pt x="17914" y="26995"/>
                  </a:cubicBezTo>
                  <a:cubicBezTo>
                    <a:pt x="17709" y="27057"/>
                    <a:pt x="17513" y="27146"/>
                    <a:pt x="17308" y="27227"/>
                  </a:cubicBezTo>
                  <a:cubicBezTo>
                    <a:pt x="17084" y="27325"/>
                    <a:pt x="16861" y="27423"/>
                    <a:pt x="16665" y="27468"/>
                  </a:cubicBezTo>
                  <a:cubicBezTo>
                    <a:pt x="16433" y="27387"/>
                    <a:pt x="16210" y="27325"/>
                    <a:pt x="16005" y="27298"/>
                  </a:cubicBezTo>
                  <a:cubicBezTo>
                    <a:pt x="15889" y="27289"/>
                    <a:pt x="15782" y="27280"/>
                    <a:pt x="15675" y="27271"/>
                  </a:cubicBezTo>
                  <a:cubicBezTo>
                    <a:pt x="15407" y="27253"/>
                    <a:pt x="15175" y="27236"/>
                    <a:pt x="14926" y="27129"/>
                  </a:cubicBezTo>
                  <a:cubicBezTo>
                    <a:pt x="14827" y="27084"/>
                    <a:pt x="14738" y="27039"/>
                    <a:pt x="14649" y="26995"/>
                  </a:cubicBezTo>
                  <a:cubicBezTo>
                    <a:pt x="14551" y="26950"/>
                    <a:pt x="14462" y="26905"/>
                    <a:pt x="14364" y="26870"/>
                  </a:cubicBezTo>
                  <a:cubicBezTo>
                    <a:pt x="14488" y="26816"/>
                    <a:pt x="14622" y="26754"/>
                    <a:pt x="14738" y="26691"/>
                  </a:cubicBezTo>
                  <a:cubicBezTo>
                    <a:pt x="14845" y="26638"/>
                    <a:pt x="14935" y="26593"/>
                    <a:pt x="15006" y="26566"/>
                  </a:cubicBezTo>
                  <a:cubicBezTo>
                    <a:pt x="15479" y="26379"/>
                    <a:pt x="15952" y="26201"/>
                    <a:pt x="16442" y="26192"/>
                  </a:cubicBezTo>
                  <a:cubicBezTo>
                    <a:pt x="16844" y="26183"/>
                    <a:pt x="17192" y="26120"/>
                    <a:pt x="17557" y="26058"/>
                  </a:cubicBezTo>
                  <a:lnTo>
                    <a:pt x="17691" y="26031"/>
                  </a:lnTo>
                  <a:cubicBezTo>
                    <a:pt x="17789" y="26013"/>
                    <a:pt x="17905" y="25996"/>
                    <a:pt x="18030" y="25978"/>
                  </a:cubicBezTo>
                  <a:cubicBezTo>
                    <a:pt x="18610" y="25906"/>
                    <a:pt x="19413" y="25799"/>
                    <a:pt x="19627" y="25255"/>
                  </a:cubicBezTo>
                  <a:cubicBezTo>
                    <a:pt x="19663" y="25157"/>
                    <a:pt x="19609" y="25050"/>
                    <a:pt x="19511" y="25005"/>
                  </a:cubicBezTo>
                  <a:cubicBezTo>
                    <a:pt x="19486" y="24997"/>
                    <a:pt x="19462" y="24993"/>
                    <a:pt x="19438" y="24993"/>
                  </a:cubicBezTo>
                  <a:cubicBezTo>
                    <a:pt x="19358" y="24993"/>
                    <a:pt x="19289" y="25037"/>
                    <a:pt x="19261" y="25112"/>
                  </a:cubicBezTo>
                  <a:cubicBezTo>
                    <a:pt x="19127" y="25451"/>
                    <a:pt x="18432" y="25541"/>
                    <a:pt x="17968" y="25603"/>
                  </a:cubicBezTo>
                  <a:cubicBezTo>
                    <a:pt x="17834" y="25621"/>
                    <a:pt x="17718" y="25630"/>
                    <a:pt x="17620" y="25648"/>
                  </a:cubicBezTo>
                  <a:lnTo>
                    <a:pt x="17477" y="25674"/>
                  </a:lnTo>
                  <a:cubicBezTo>
                    <a:pt x="17111" y="25746"/>
                    <a:pt x="16790" y="25808"/>
                    <a:pt x="16433" y="25817"/>
                  </a:cubicBezTo>
                  <a:cubicBezTo>
                    <a:pt x="15871" y="25826"/>
                    <a:pt x="15345" y="26013"/>
                    <a:pt x="14854" y="26210"/>
                  </a:cubicBezTo>
                  <a:cubicBezTo>
                    <a:pt x="14774" y="26245"/>
                    <a:pt x="14676" y="26290"/>
                    <a:pt x="14560" y="26343"/>
                  </a:cubicBezTo>
                  <a:cubicBezTo>
                    <a:pt x="14351" y="26452"/>
                    <a:pt x="14010" y="26623"/>
                    <a:pt x="13843" y="26623"/>
                  </a:cubicBezTo>
                  <a:cubicBezTo>
                    <a:pt x="13831" y="26623"/>
                    <a:pt x="13820" y="26622"/>
                    <a:pt x="13810" y="26620"/>
                  </a:cubicBezTo>
                  <a:cubicBezTo>
                    <a:pt x="13800" y="26618"/>
                    <a:pt x="13789" y="26618"/>
                    <a:pt x="13779" y="26618"/>
                  </a:cubicBezTo>
                  <a:cubicBezTo>
                    <a:pt x="13730" y="26618"/>
                    <a:pt x="13687" y="26635"/>
                    <a:pt x="13650" y="26665"/>
                  </a:cubicBezTo>
                  <a:cubicBezTo>
                    <a:pt x="13228" y="26594"/>
                    <a:pt x="12717" y="26535"/>
                    <a:pt x="12200" y="26535"/>
                  </a:cubicBezTo>
                  <a:cubicBezTo>
                    <a:pt x="12062" y="26535"/>
                    <a:pt x="11923" y="26539"/>
                    <a:pt x="11785" y="26549"/>
                  </a:cubicBezTo>
                  <a:cubicBezTo>
                    <a:pt x="12939" y="25473"/>
                    <a:pt x="14152" y="24423"/>
                    <a:pt x="15833" y="24423"/>
                  </a:cubicBezTo>
                  <a:cubicBezTo>
                    <a:pt x="15881" y="24423"/>
                    <a:pt x="15930" y="24424"/>
                    <a:pt x="15978" y="24425"/>
                  </a:cubicBezTo>
                  <a:cubicBezTo>
                    <a:pt x="16148" y="24434"/>
                    <a:pt x="16317" y="24452"/>
                    <a:pt x="16505" y="24470"/>
                  </a:cubicBezTo>
                  <a:cubicBezTo>
                    <a:pt x="16727" y="24490"/>
                    <a:pt x="16958" y="24513"/>
                    <a:pt x="17196" y="24513"/>
                  </a:cubicBezTo>
                  <a:cubicBezTo>
                    <a:pt x="17378" y="24513"/>
                    <a:pt x="17564" y="24500"/>
                    <a:pt x="17754" y="24461"/>
                  </a:cubicBezTo>
                  <a:cubicBezTo>
                    <a:pt x="17968" y="24417"/>
                    <a:pt x="18182" y="24336"/>
                    <a:pt x="18378" y="24247"/>
                  </a:cubicBezTo>
                  <a:cubicBezTo>
                    <a:pt x="18628" y="24149"/>
                    <a:pt x="18851" y="24060"/>
                    <a:pt x="19092" y="24033"/>
                  </a:cubicBezTo>
                  <a:cubicBezTo>
                    <a:pt x="19152" y="24028"/>
                    <a:pt x="19213" y="24026"/>
                    <a:pt x="19274" y="24026"/>
                  </a:cubicBezTo>
                  <a:cubicBezTo>
                    <a:pt x="19423" y="24026"/>
                    <a:pt x="19576" y="24038"/>
                    <a:pt x="19734" y="24051"/>
                  </a:cubicBezTo>
                  <a:cubicBezTo>
                    <a:pt x="19895" y="24060"/>
                    <a:pt x="20064" y="24078"/>
                    <a:pt x="20234" y="24078"/>
                  </a:cubicBezTo>
                  <a:cubicBezTo>
                    <a:pt x="20474" y="24078"/>
                    <a:pt x="20697" y="24069"/>
                    <a:pt x="20912" y="24060"/>
                  </a:cubicBezTo>
                  <a:cubicBezTo>
                    <a:pt x="21146" y="24055"/>
                    <a:pt x="21372" y="24047"/>
                    <a:pt x="21599" y="24047"/>
                  </a:cubicBezTo>
                  <a:cubicBezTo>
                    <a:pt x="21787" y="24047"/>
                    <a:pt x="21975" y="24052"/>
                    <a:pt x="22169" y="24069"/>
                  </a:cubicBezTo>
                  <a:lnTo>
                    <a:pt x="22178" y="24069"/>
                  </a:lnTo>
                  <a:cubicBezTo>
                    <a:pt x="22321" y="24078"/>
                    <a:pt x="22464" y="24095"/>
                    <a:pt x="22616" y="24122"/>
                  </a:cubicBezTo>
                  <a:cubicBezTo>
                    <a:pt x="22721" y="24139"/>
                    <a:pt x="22823" y="24147"/>
                    <a:pt x="22922" y="24147"/>
                  </a:cubicBezTo>
                  <a:cubicBezTo>
                    <a:pt x="23341" y="24147"/>
                    <a:pt x="23707" y="24010"/>
                    <a:pt x="24061" y="23872"/>
                  </a:cubicBezTo>
                  <a:cubicBezTo>
                    <a:pt x="24364" y="23765"/>
                    <a:pt x="24641" y="23658"/>
                    <a:pt x="24944" y="23640"/>
                  </a:cubicBezTo>
                  <a:cubicBezTo>
                    <a:pt x="25051" y="23640"/>
                    <a:pt x="25131" y="23551"/>
                    <a:pt x="25122" y="23444"/>
                  </a:cubicBezTo>
                  <a:cubicBezTo>
                    <a:pt x="25113" y="23337"/>
                    <a:pt x="25024" y="23257"/>
                    <a:pt x="24917" y="23257"/>
                  </a:cubicBezTo>
                  <a:cubicBezTo>
                    <a:pt x="24560" y="23275"/>
                    <a:pt x="24230" y="23400"/>
                    <a:pt x="23909" y="23516"/>
                  </a:cubicBezTo>
                  <a:cubicBezTo>
                    <a:pt x="23581" y="23647"/>
                    <a:pt x="23258" y="23766"/>
                    <a:pt x="22907" y="23766"/>
                  </a:cubicBezTo>
                  <a:cubicBezTo>
                    <a:pt x="22829" y="23766"/>
                    <a:pt x="22750" y="23760"/>
                    <a:pt x="22669" y="23747"/>
                  </a:cubicBezTo>
                  <a:cubicBezTo>
                    <a:pt x="22633" y="23739"/>
                    <a:pt x="22607" y="23739"/>
                    <a:pt x="22571" y="23730"/>
                  </a:cubicBezTo>
                  <a:cubicBezTo>
                    <a:pt x="22830" y="23480"/>
                    <a:pt x="23195" y="23266"/>
                    <a:pt x="23534" y="23069"/>
                  </a:cubicBezTo>
                  <a:cubicBezTo>
                    <a:pt x="23641" y="22998"/>
                    <a:pt x="23748" y="22936"/>
                    <a:pt x="23847" y="22882"/>
                  </a:cubicBezTo>
                  <a:cubicBezTo>
                    <a:pt x="23998" y="22784"/>
                    <a:pt x="24159" y="22695"/>
                    <a:pt x="24319" y="22606"/>
                  </a:cubicBezTo>
                  <a:cubicBezTo>
                    <a:pt x="24846" y="22302"/>
                    <a:pt x="25399" y="21990"/>
                    <a:pt x="25765" y="21526"/>
                  </a:cubicBezTo>
                  <a:cubicBezTo>
                    <a:pt x="25827" y="21437"/>
                    <a:pt x="25809" y="21321"/>
                    <a:pt x="25729" y="21250"/>
                  </a:cubicBezTo>
                  <a:cubicBezTo>
                    <a:pt x="25693" y="21224"/>
                    <a:pt x="25652" y="21212"/>
                    <a:pt x="25611" y="21212"/>
                  </a:cubicBezTo>
                  <a:cubicBezTo>
                    <a:pt x="25553" y="21212"/>
                    <a:pt x="25495" y="21238"/>
                    <a:pt x="25452" y="21285"/>
                  </a:cubicBezTo>
                  <a:cubicBezTo>
                    <a:pt x="25131" y="21696"/>
                    <a:pt x="24614" y="21990"/>
                    <a:pt x="24114" y="22275"/>
                  </a:cubicBezTo>
                  <a:cubicBezTo>
                    <a:pt x="23954" y="22365"/>
                    <a:pt x="23784" y="22454"/>
                    <a:pt x="23633" y="22552"/>
                  </a:cubicBezTo>
                  <a:cubicBezTo>
                    <a:pt x="23534" y="22614"/>
                    <a:pt x="23436" y="22677"/>
                    <a:pt x="23329" y="22739"/>
                  </a:cubicBezTo>
                  <a:cubicBezTo>
                    <a:pt x="22883" y="22998"/>
                    <a:pt x="22384" y="23292"/>
                    <a:pt x="22098" y="23685"/>
                  </a:cubicBezTo>
                  <a:cubicBezTo>
                    <a:pt x="21893" y="23672"/>
                    <a:pt x="21692" y="23667"/>
                    <a:pt x="21493" y="23667"/>
                  </a:cubicBezTo>
                  <a:cubicBezTo>
                    <a:pt x="21293" y="23667"/>
                    <a:pt x="21094" y="23672"/>
                    <a:pt x="20894" y="23676"/>
                  </a:cubicBezTo>
                  <a:cubicBezTo>
                    <a:pt x="20724" y="23685"/>
                    <a:pt x="20546" y="23685"/>
                    <a:pt x="20358" y="23694"/>
                  </a:cubicBezTo>
                  <a:cubicBezTo>
                    <a:pt x="20590" y="23533"/>
                    <a:pt x="20822" y="23408"/>
                    <a:pt x="21054" y="23292"/>
                  </a:cubicBezTo>
                  <a:cubicBezTo>
                    <a:pt x="21581" y="23016"/>
                    <a:pt x="22134" y="22739"/>
                    <a:pt x="22500" y="22026"/>
                  </a:cubicBezTo>
                  <a:cubicBezTo>
                    <a:pt x="22544" y="21928"/>
                    <a:pt x="22508" y="21812"/>
                    <a:pt x="22410" y="21767"/>
                  </a:cubicBezTo>
                  <a:cubicBezTo>
                    <a:pt x="22379" y="21750"/>
                    <a:pt x="22348" y="21742"/>
                    <a:pt x="22317" y="21742"/>
                  </a:cubicBezTo>
                  <a:cubicBezTo>
                    <a:pt x="22250" y="21742"/>
                    <a:pt x="22188" y="21780"/>
                    <a:pt x="22152" y="21847"/>
                  </a:cubicBezTo>
                  <a:cubicBezTo>
                    <a:pt x="21839" y="22454"/>
                    <a:pt x="21393" y="22686"/>
                    <a:pt x="20867" y="22953"/>
                  </a:cubicBezTo>
                  <a:cubicBezTo>
                    <a:pt x="20510" y="23141"/>
                    <a:pt x="20135" y="23328"/>
                    <a:pt x="19788" y="23658"/>
                  </a:cubicBezTo>
                  <a:cubicBezTo>
                    <a:pt x="19779" y="23658"/>
                    <a:pt x="19779" y="23667"/>
                    <a:pt x="19770" y="23667"/>
                  </a:cubicBezTo>
                  <a:lnTo>
                    <a:pt x="19761" y="23667"/>
                  </a:lnTo>
                  <a:cubicBezTo>
                    <a:pt x="19614" y="23656"/>
                    <a:pt x="19464" y="23645"/>
                    <a:pt x="19310" y="23645"/>
                  </a:cubicBezTo>
                  <a:cubicBezTo>
                    <a:pt x="19221" y="23645"/>
                    <a:pt x="19130" y="23648"/>
                    <a:pt x="19038" y="23658"/>
                  </a:cubicBezTo>
                  <a:cubicBezTo>
                    <a:pt x="18753" y="23685"/>
                    <a:pt x="18485" y="23792"/>
                    <a:pt x="18226" y="23899"/>
                  </a:cubicBezTo>
                  <a:cubicBezTo>
                    <a:pt x="18030" y="23979"/>
                    <a:pt x="17852" y="24051"/>
                    <a:pt x="17673" y="24086"/>
                  </a:cubicBezTo>
                  <a:cubicBezTo>
                    <a:pt x="17505" y="24119"/>
                    <a:pt x="17341" y="24131"/>
                    <a:pt x="17177" y="24131"/>
                  </a:cubicBezTo>
                  <a:cubicBezTo>
                    <a:pt x="16984" y="24131"/>
                    <a:pt x="16791" y="24115"/>
                    <a:pt x="16594" y="24095"/>
                  </a:cubicBezTo>
                  <a:cubicBezTo>
                    <a:pt x="16861" y="23846"/>
                    <a:pt x="17120" y="23560"/>
                    <a:pt x="17370" y="23284"/>
                  </a:cubicBezTo>
                  <a:cubicBezTo>
                    <a:pt x="17584" y="23043"/>
                    <a:pt x="17780" y="22811"/>
                    <a:pt x="17986" y="22614"/>
                  </a:cubicBezTo>
                  <a:cubicBezTo>
                    <a:pt x="18494" y="22142"/>
                    <a:pt x="19127" y="21812"/>
                    <a:pt x="19743" y="21490"/>
                  </a:cubicBezTo>
                  <a:cubicBezTo>
                    <a:pt x="19859" y="21428"/>
                    <a:pt x="19975" y="21374"/>
                    <a:pt x="20082" y="21312"/>
                  </a:cubicBezTo>
                  <a:cubicBezTo>
                    <a:pt x="20876" y="20884"/>
                    <a:pt x="21706" y="20741"/>
                    <a:pt x="22580" y="20581"/>
                  </a:cubicBezTo>
                  <a:cubicBezTo>
                    <a:pt x="22821" y="20536"/>
                    <a:pt x="23070" y="20482"/>
                    <a:pt x="23329" y="20429"/>
                  </a:cubicBezTo>
                  <a:cubicBezTo>
                    <a:pt x="23606" y="20375"/>
                    <a:pt x="23936" y="20349"/>
                    <a:pt x="24284" y="20313"/>
                  </a:cubicBezTo>
                  <a:cubicBezTo>
                    <a:pt x="24944" y="20259"/>
                    <a:pt x="25622" y="20197"/>
                    <a:pt x="26113" y="19929"/>
                  </a:cubicBezTo>
                  <a:cubicBezTo>
                    <a:pt x="26202" y="19885"/>
                    <a:pt x="26237" y="19769"/>
                    <a:pt x="26184" y="19671"/>
                  </a:cubicBezTo>
                  <a:cubicBezTo>
                    <a:pt x="26148" y="19610"/>
                    <a:pt x="26082" y="19574"/>
                    <a:pt x="26014" y="19574"/>
                  </a:cubicBezTo>
                  <a:cubicBezTo>
                    <a:pt x="25981" y="19574"/>
                    <a:pt x="25948" y="19582"/>
                    <a:pt x="25916" y="19599"/>
                  </a:cubicBezTo>
                  <a:cubicBezTo>
                    <a:pt x="25497" y="19822"/>
                    <a:pt x="24864" y="19876"/>
                    <a:pt x="24239" y="19929"/>
                  </a:cubicBezTo>
                  <a:cubicBezTo>
                    <a:pt x="23882" y="19965"/>
                    <a:pt x="23543" y="20001"/>
                    <a:pt x="23240" y="20063"/>
                  </a:cubicBezTo>
                  <a:cubicBezTo>
                    <a:pt x="22990" y="20108"/>
                    <a:pt x="22740" y="20152"/>
                    <a:pt x="22500" y="20197"/>
                  </a:cubicBezTo>
                  <a:cubicBezTo>
                    <a:pt x="21839" y="20322"/>
                    <a:pt x="21215" y="20438"/>
                    <a:pt x="20599" y="20661"/>
                  </a:cubicBezTo>
                  <a:cubicBezTo>
                    <a:pt x="20760" y="20456"/>
                    <a:pt x="20938" y="20250"/>
                    <a:pt x="21099" y="20126"/>
                  </a:cubicBezTo>
                  <a:cubicBezTo>
                    <a:pt x="21206" y="20054"/>
                    <a:pt x="21313" y="19983"/>
                    <a:pt x="21420" y="19920"/>
                  </a:cubicBezTo>
                  <a:cubicBezTo>
                    <a:pt x="21750" y="19724"/>
                    <a:pt x="22080" y="19519"/>
                    <a:pt x="22232" y="19064"/>
                  </a:cubicBezTo>
                  <a:cubicBezTo>
                    <a:pt x="22268" y="18966"/>
                    <a:pt x="22214" y="18850"/>
                    <a:pt x="22107" y="18814"/>
                  </a:cubicBezTo>
                  <a:cubicBezTo>
                    <a:pt x="22088" y="18809"/>
                    <a:pt x="22069" y="18807"/>
                    <a:pt x="22051" y="18807"/>
                  </a:cubicBezTo>
                  <a:cubicBezTo>
                    <a:pt x="21971" y="18807"/>
                    <a:pt x="21895" y="18852"/>
                    <a:pt x="21866" y="18939"/>
                  </a:cubicBezTo>
                  <a:cubicBezTo>
                    <a:pt x="21759" y="19260"/>
                    <a:pt x="21509" y="19412"/>
                    <a:pt x="21215" y="19590"/>
                  </a:cubicBezTo>
                  <a:cubicBezTo>
                    <a:pt x="21099" y="19662"/>
                    <a:pt x="20974" y="19733"/>
                    <a:pt x="20858" y="19822"/>
                  </a:cubicBezTo>
                  <a:cubicBezTo>
                    <a:pt x="20555" y="20054"/>
                    <a:pt x="20251" y="20465"/>
                    <a:pt x="20002" y="20804"/>
                  </a:cubicBezTo>
                  <a:cubicBezTo>
                    <a:pt x="19948" y="20866"/>
                    <a:pt x="19904" y="20937"/>
                    <a:pt x="19859" y="20991"/>
                  </a:cubicBezTo>
                  <a:cubicBezTo>
                    <a:pt x="19761" y="21044"/>
                    <a:pt x="19663" y="21098"/>
                    <a:pt x="19556" y="21151"/>
                  </a:cubicBezTo>
                  <a:cubicBezTo>
                    <a:pt x="18949" y="21464"/>
                    <a:pt x="18253" y="21829"/>
                    <a:pt x="17718" y="22338"/>
                  </a:cubicBezTo>
                  <a:cubicBezTo>
                    <a:pt x="17548" y="22499"/>
                    <a:pt x="17388" y="22677"/>
                    <a:pt x="17227" y="22855"/>
                  </a:cubicBezTo>
                  <a:cubicBezTo>
                    <a:pt x="17406" y="22035"/>
                    <a:pt x="18164" y="20759"/>
                    <a:pt x="18628" y="20643"/>
                  </a:cubicBezTo>
                  <a:cubicBezTo>
                    <a:pt x="18735" y="20616"/>
                    <a:pt x="18797" y="20518"/>
                    <a:pt x="18771" y="20411"/>
                  </a:cubicBezTo>
                  <a:cubicBezTo>
                    <a:pt x="18740" y="20328"/>
                    <a:pt x="18660" y="20271"/>
                    <a:pt x="18576" y="20271"/>
                  </a:cubicBezTo>
                  <a:cubicBezTo>
                    <a:pt x="18561" y="20271"/>
                    <a:pt x="18545" y="20273"/>
                    <a:pt x="18530" y="20277"/>
                  </a:cubicBezTo>
                  <a:cubicBezTo>
                    <a:pt x="17762" y="20465"/>
                    <a:pt x="16692" y="22409"/>
                    <a:pt x="16808" y="23319"/>
                  </a:cubicBezTo>
                  <a:cubicBezTo>
                    <a:pt x="16558" y="23596"/>
                    <a:pt x="16299" y="23855"/>
                    <a:pt x="16032" y="24051"/>
                  </a:cubicBezTo>
                  <a:cubicBezTo>
                    <a:pt x="16014" y="24042"/>
                    <a:pt x="15996" y="24042"/>
                    <a:pt x="15987" y="24042"/>
                  </a:cubicBezTo>
                  <a:cubicBezTo>
                    <a:pt x="15933" y="24040"/>
                    <a:pt x="15880" y="24039"/>
                    <a:pt x="15827" y="24039"/>
                  </a:cubicBezTo>
                  <a:cubicBezTo>
                    <a:pt x="14864" y="24039"/>
                    <a:pt x="14057" y="24343"/>
                    <a:pt x="13338" y="24800"/>
                  </a:cubicBezTo>
                  <a:cubicBezTo>
                    <a:pt x="13534" y="24078"/>
                    <a:pt x="13810" y="23266"/>
                    <a:pt x="14042" y="22677"/>
                  </a:cubicBezTo>
                  <a:cubicBezTo>
                    <a:pt x="15211" y="22151"/>
                    <a:pt x="15853" y="21027"/>
                    <a:pt x="16406" y="19911"/>
                  </a:cubicBezTo>
                  <a:cubicBezTo>
                    <a:pt x="16460" y="19822"/>
                    <a:pt x="16415" y="19706"/>
                    <a:pt x="16317" y="19653"/>
                  </a:cubicBezTo>
                  <a:cubicBezTo>
                    <a:pt x="16289" y="19640"/>
                    <a:pt x="16259" y="19634"/>
                    <a:pt x="16230" y="19634"/>
                  </a:cubicBezTo>
                  <a:cubicBezTo>
                    <a:pt x="16158" y="19634"/>
                    <a:pt x="16090" y="19672"/>
                    <a:pt x="16059" y="19742"/>
                  </a:cubicBezTo>
                  <a:cubicBezTo>
                    <a:pt x="15604" y="20652"/>
                    <a:pt x="15077" y="21580"/>
                    <a:pt x="14257" y="22115"/>
                  </a:cubicBezTo>
                  <a:cubicBezTo>
                    <a:pt x="14274" y="22070"/>
                    <a:pt x="14292" y="22035"/>
                    <a:pt x="14310" y="21990"/>
                  </a:cubicBezTo>
                  <a:cubicBezTo>
                    <a:pt x="14524" y="21419"/>
                    <a:pt x="14747" y="20839"/>
                    <a:pt x="14988" y="20366"/>
                  </a:cubicBezTo>
                  <a:cubicBezTo>
                    <a:pt x="15042" y="20268"/>
                    <a:pt x="14997" y="20152"/>
                    <a:pt x="14908" y="20108"/>
                  </a:cubicBezTo>
                  <a:lnTo>
                    <a:pt x="14899" y="20108"/>
                  </a:lnTo>
                  <a:cubicBezTo>
                    <a:pt x="14871" y="20091"/>
                    <a:pt x="14840" y="20083"/>
                    <a:pt x="14809" y="20083"/>
                  </a:cubicBezTo>
                  <a:cubicBezTo>
                    <a:pt x="14743" y="20083"/>
                    <a:pt x="14677" y="20121"/>
                    <a:pt x="14640" y="20188"/>
                  </a:cubicBezTo>
                  <a:cubicBezTo>
                    <a:pt x="14390" y="20679"/>
                    <a:pt x="14158" y="21276"/>
                    <a:pt x="13944" y="21847"/>
                  </a:cubicBezTo>
                  <a:cubicBezTo>
                    <a:pt x="13864" y="22061"/>
                    <a:pt x="13784" y="22267"/>
                    <a:pt x="13703" y="22463"/>
                  </a:cubicBezTo>
                  <a:cubicBezTo>
                    <a:pt x="13436" y="23141"/>
                    <a:pt x="13061" y="24229"/>
                    <a:pt x="12847" y="25130"/>
                  </a:cubicBezTo>
                  <a:cubicBezTo>
                    <a:pt x="12312" y="25532"/>
                    <a:pt x="11821" y="25987"/>
                    <a:pt x="11330" y="26442"/>
                  </a:cubicBezTo>
                  <a:cubicBezTo>
                    <a:pt x="10661" y="27066"/>
                    <a:pt x="10028" y="27655"/>
                    <a:pt x="9314" y="28074"/>
                  </a:cubicBezTo>
                  <a:cubicBezTo>
                    <a:pt x="8984" y="28270"/>
                    <a:pt x="8672" y="28440"/>
                    <a:pt x="8324" y="28592"/>
                  </a:cubicBezTo>
                  <a:cubicBezTo>
                    <a:pt x="8797" y="27664"/>
                    <a:pt x="9314" y="26736"/>
                    <a:pt x="10055" y="26076"/>
                  </a:cubicBezTo>
                  <a:cubicBezTo>
                    <a:pt x="10920" y="25300"/>
                    <a:pt x="11393" y="24336"/>
                    <a:pt x="11892" y="23319"/>
                  </a:cubicBezTo>
                  <a:cubicBezTo>
                    <a:pt x="11982" y="23150"/>
                    <a:pt x="12062" y="22980"/>
                    <a:pt x="12151" y="22802"/>
                  </a:cubicBezTo>
                  <a:cubicBezTo>
                    <a:pt x="12312" y="22490"/>
                    <a:pt x="12463" y="22142"/>
                    <a:pt x="12615" y="21812"/>
                  </a:cubicBezTo>
                  <a:cubicBezTo>
                    <a:pt x="12981" y="21009"/>
                    <a:pt x="13355" y="20179"/>
                    <a:pt x="13855" y="19537"/>
                  </a:cubicBezTo>
                  <a:cubicBezTo>
                    <a:pt x="14203" y="19100"/>
                    <a:pt x="14569" y="18778"/>
                    <a:pt x="15033" y="18529"/>
                  </a:cubicBezTo>
                  <a:cubicBezTo>
                    <a:pt x="15336" y="18555"/>
                    <a:pt x="15728" y="18600"/>
                    <a:pt x="16023" y="18716"/>
                  </a:cubicBezTo>
                  <a:cubicBezTo>
                    <a:pt x="16282" y="18814"/>
                    <a:pt x="16496" y="18957"/>
                    <a:pt x="16728" y="19109"/>
                  </a:cubicBezTo>
                  <a:cubicBezTo>
                    <a:pt x="16888" y="19225"/>
                    <a:pt x="17040" y="19332"/>
                    <a:pt x="17236" y="19430"/>
                  </a:cubicBezTo>
                  <a:cubicBezTo>
                    <a:pt x="17254" y="19439"/>
                    <a:pt x="17272" y="19448"/>
                    <a:pt x="17290" y="19456"/>
                  </a:cubicBezTo>
                  <a:cubicBezTo>
                    <a:pt x="17713" y="19670"/>
                    <a:pt x="18264" y="19819"/>
                    <a:pt x="18796" y="19819"/>
                  </a:cubicBezTo>
                  <a:cubicBezTo>
                    <a:pt x="19466" y="19819"/>
                    <a:pt x="20107" y="19584"/>
                    <a:pt x="20430" y="18948"/>
                  </a:cubicBezTo>
                  <a:cubicBezTo>
                    <a:pt x="20474" y="18850"/>
                    <a:pt x="20439" y="18734"/>
                    <a:pt x="20341" y="18689"/>
                  </a:cubicBezTo>
                  <a:cubicBezTo>
                    <a:pt x="20310" y="18672"/>
                    <a:pt x="20277" y="18664"/>
                    <a:pt x="20245" y="18664"/>
                  </a:cubicBezTo>
                  <a:cubicBezTo>
                    <a:pt x="20177" y="18664"/>
                    <a:pt x="20113" y="18702"/>
                    <a:pt x="20082" y="18770"/>
                  </a:cubicBezTo>
                  <a:cubicBezTo>
                    <a:pt x="19836" y="19257"/>
                    <a:pt x="19334" y="19437"/>
                    <a:pt x="18797" y="19437"/>
                  </a:cubicBezTo>
                  <a:cubicBezTo>
                    <a:pt x="18420" y="19437"/>
                    <a:pt x="18026" y="19348"/>
                    <a:pt x="17691" y="19216"/>
                  </a:cubicBezTo>
                  <a:cubicBezTo>
                    <a:pt x="17825" y="19126"/>
                    <a:pt x="17968" y="19064"/>
                    <a:pt x="18182" y="18993"/>
                  </a:cubicBezTo>
                  <a:cubicBezTo>
                    <a:pt x="18289" y="18957"/>
                    <a:pt x="18414" y="18894"/>
                    <a:pt x="18548" y="18841"/>
                  </a:cubicBezTo>
                  <a:cubicBezTo>
                    <a:pt x="18753" y="18752"/>
                    <a:pt x="19011" y="18636"/>
                    <a:pt x="19154" y="18636"/>
                  </a:cubicBezTo>
                  <a:cubicBezTo>
                    <a:pt x="19261" y="18636"/>
                    <a:pt x="19350" y="18555"/>
                    <a:pt x="19350" y="18448"/>
                  </a:cubicBezTo>
                  <a:cubicBezTo>
                    <a:pt x="19341" y="18341"/>
                    <a:pt x="19261" y="18252"/>
                    <a:pt x="19145" y="18252"/>
                  </a:cubicBezTo>
                  <a:cubicBezTo>
                    <a:pt x="18922" y="18252"/>
                    <a:pt x="18646" y="18377"/>
                    <a:pt x="18378" y="18493"/>
                  </a:cubicBezTo>
                  <a:cubicBezTo>
                    <a:pt x="18262" y="18547"/>
                    <a:pt x="18146" y="18600"/>
                    <a:pt x="18048" y="18627"/>
                  </a:cubicBezTo>
                  <a:cubicBezTo>
                    <a:pt x="17709" y="18743"/>
                    <a:pt x="17522" y="18850"/>
                    <a:pt x="17299" y="19028"/>
                  </a:cubicBezTo>
                  <a:cubicBezTo>
                    <a:pt x="17183" y="18957"/>
                    <a:pt x="17058" y="18877"/>
                    <a:pt x="16942" y="18796"/>
                  </a:cubicBezTo>
                  <a:cubicBezTo>
                    <a:pt x="16701" y="18636"/>
                    <a:pt x="16460" y="18475"/>
                    <a:pt x="16157" y="18359"/>
                  </a:cubicBezTo>
                  <a:cubicBezTo>
                    <a:pt x="16023" y="18306"/>
                    <a:pt x="15871" y="18270"/>
                    <a:pt x="15720" y="18234"/>
                  </a:cubicBezTo>
                  <a:cubicBezTo>
                    <a:pt x="15728" y="18234"/>
                    <a:pt x="15737" y="18234"/>
                    <a:pt x="15746" y="18225"/>
                  </a:cubicBezTo>
                  <a:cubicBezTo>
                    <a:pt x="16112" y="18100"/>
                    <a:pt x="16522" y="17958"/>
                    <a:pt x="16808" y="17699"/>
                  </a:cubicBezTo>
                  <a:cubicBezTo>
                    <a:pt x="16924" y="17601"/>
                    <a:pt x="17013" y="17494"/>
                    <a:pt x="17102" y="17369"/>
                  </a:cubicBezTo>
                  <a:cubicBezTo>
                    <a:pt x="17299" y="17298"/>
                    <a:pt x="17513" y="17280"/>
                    <a:pt x="17736" y="17262"/>
                  </a:cubicBezTo>
                  <a:cubicBezTo>
                    <a:pt x="17941" y="17244"/>
                    <a:pt x="18146" y="17226"/>
                    <a:pt x="18360" y="17164"/>
                  </a:cubicBezTo>
                  <a:cubicBezTo>
                    <a:pt x="18592" y="17092"/>
                    <a:pt x="18806" y="16959"/>
                    <a:pt x="19011" y="16834"/>
                  </a:cubicBezTo>
                  <a:cubicBezTo>
                    <a:pt x="19226" y="16691"/>
                    <a:pt x="19431" y="16566"/>
                    <a:pt x="19645" y="16521"/>
                  </a:cubicBezTo>
                  <a:cubicBezTo>
                    <a:pt x="19709" y="16507"/>
                    <a:pt x="19775" y="16500"/>
                    <a:pt x="19841" y="16500"/>
                  </a:cubicBezTo>
                  <a:cubicBezTo>
                    <a:pt x="19896" y="16500"/>
                    <a:pt x="19950" y="16505"/>
                    <a:pt x="20002" y="16513"/>
                  </a:cubicBezTo>
                  <a:cubicBezTo>
                    <a:pt x="20019" y="16530"/>
                    <a:pt x="20037" y="16548"/>
                    <a:pt x="20064" y="16557"/>
                  </a:cubicBezTo>
                  <a:cubicBezTo>
                    <a:pt x="20358" y="16709"/>
                    <a:pt x="20653" y="16905"/>
                    <a:pt x="20974" y="17110"/>
                  </a:cubicBezTo>
                  <a:cubicBezTo>
                    <a:pt x="21304" y="17333"/>
                    <a:pt x="21643" y="17556"/>
                    <a:pt x="21991" y="17735"/>
                  </a:cubicBezTo>
                  <a:cubicBezTo>
                    <a:pt x="22330" y="17904"/>
                    <a:pt x="22687" y="18029"/>
                    <a:pt x="23062" y="18074"/>
                  </a:cubicBezTo>
                  <a:cubicBezTo>
                    <a:pt x="23202" y="18089"/>
                    <a:pt x="23347" y="18096"/>
                    <a:pt x="23492" y="18096"/>
                  </a:cubicBezTo>
                  <a:cubicBezTo>
                    <a:pt x="23678" y="18096"/>
                    <a:pt x="23866" y="18085"/>
                    <a:pt x="24052" y="18065"/>
                  </a:cubicBezTo>
                  <a:cubicBezTo>
                    <a:pt x="24071" y="18068"/>
                    <a:pt x="24090" y="18070"/>
                    <a:pt x="24107" y="18070"/>
                  </a:cubicBezTo>
                  <a:cubicBezTo>
                    <a:pt x="24138" y="18070"/>
                    <a:pt x="24166" y="18064"/>
                    <a:pt x="24195" y="18047"/>
                  </a:cubicBezTo>
                  <a:cubicBezTo>
                    <a:pt x="24400" y="18029"/>
                    <a:pt x="24596" y="18002"/>
                    <a:pt x="24792" y="17967"/>
                  </a:cubicBezTo>
                  <a:cubicBezTo>
                    <a:pt x="24997" y="17940"/>
                    <a:pt x="25194" y="17913"/>
                    <a:pt x="25381" y="17895"/>
                  </a:cubicBezTo>
                  <a:cubicBezTo>
                    <a:pt x="25479" y="17877"/>
                    <a:pt x="25595" y="17869"/>
                    <a:pt x="25711" y="17860"/>
                  </a:cubicBezTo>
                  <a:cubicBezTo>
                    <a:pt x="26452" y="17806"/>
                    <a:pt x="27460" y="17717"/>
                    <a:pt x="27861" y="17146"/>
                  </a:cubicBezTo>
                  <a:cubicBezTo>
                    <a:pt x="27915" y="17057"/>
                    <a:pt x="27897" y="16941"/>
                    <a:pt x="27808" y="16878"/>
                  </a:cubicBezTo>
                  <a:cubicBezTo>
                    <a:pt x="27772" y="16853"/>
                    <a:pt x="27731" y="16841"/>
                    <a:pt x="27690" y="16841"/>
                  </a:cubicBezTo>
                  <a:cubicBezTo>
                    <a:pt x="27629" y="16841"/>
                    <a:pt x="27569" y="16869"/>
                    <a:pt x="27531" y="16923"/>
                  </a:cubicBezTo>
                  <a:cubicBezTo>
                    <a:pt x="27237" y="17351"/>
                    <a:pt x="26291" y="17431"/>
                    <a:pt x="25675" y="17485"/>
                  </a:cubicBezTo>
                  <a:cubicBezTo>
                    <a:pt x="25551" y="17494"/>
                    <a:pt x="25435" y="17503"/>
                    <a:pt x="25328" y="17512"/>
                  </a:cubicBezTo>
                  <a:cubicBezTo>
                    <a:pt x="25194" y="17530"/>
                    <a:pt x="25042" y="17547"/>
                    <a:pt x="24899" y="17565"/>
                  </a:cubicBezTo>
                  <a:cubicBezTo>
                    <a:pt x="25033" y="17476"/>
                    <a:pt x="25176" y="17378"/>
                    <a:pt x="25319" y="17280"/>
                  </a:cubicBezTo>
                  <a:cubicBezTo>
                    <a:pt x="25452" y="17199"/>
                    <a:pt x="25577" y="17110"/>
                    <a:pt x="25711" y="17021"/>
                  </a:cubicBezTo>
                  <a:cubicBezTo>
                    <a:pt x="25890" y="16896"/>
                    <a:pt x="26068" y="16753"/>
                    <a:pt x="26246" y="16611"/>
                  </a:cubicBezTo>
                  <a:cubicBezTo>
                    <a:pt x="26630" y="16290"/>
                    <a:pt x="27023" y="15968"/>
                    <a:pt x="27451" y="15861"/>
                  </a:cubicBezTo>
                  <a:cubicBezTo>
                    <a:pt x="27549" y="15835"/>
                    <a:pt x="27611" y="15727"/>
                    <a:pt x="27585" y="15629"/>
                  </a:cubicBezTo>
                  <a:cubicBezTo>
                    <a:pt x="27562" y="15539"/>
                    <a:pt x="27482" y="15480"/>
                    <a:pt x="27394" y="15480"/>
                  </a:cubicBezTo>
                  <a:cubicBezTo>
                    <a:pt x="27377" y="15480"/>
                    <a:pt x="27360" y="15482"/>
                    <a:pt x="27344" y="15487"/>
                  </a:cubicBezTo>
                  <a:cubicBezTo>
                    <a:pt x="26844" y="15612"/>
                    <a:pt x="26407" y="15968"/>
                    <a:pt x="25988" y="16307"/>
                  </a:cubicBezTo>
                  <a:cubicBezTo>
                    <a:pt x="25809" y="16459"/>
                    <a:pt x="25649" y="16593"/>
                    <a:pt x="25479" y="16700"/>
                  </a:cubicBezTo>
                  <a:cubicBezTo>
                    <a:pt x="25354" y="16789"/>
                    <a:pt x="25220" y="16878"/>
                    <a:pt x="25096" y="16968"/>
                  </a:cubicBezTo>
                  <a:cubicBezTo>
                    <a:pt x="24944" y="17066"/>
                    <a:pt x="24783" y="17173"/>
                    <a:pt x="24641" y="17271"/>
                  </a:cubicBezTo>
                  <a:cubicBezTo>
                    <a:pt x="24578" y="17315"/>
                    <a:pt x="24507" y="17360"/>
                    <a:pt x="24435" y="17405"/>
                  </a:cubicBezTo>
                  <a:cubicBezTo>
                    <a:pt x="24293" y="17485"/>
                    <a:pt x="24150" y="17574"/>
                    <a:pt x="24025" y="17681"/>
                  </a:cubicBezTo>
                  <a:cubicBezTo>
                    <a:pt x="23845" y="17701"/>
                    <a:pt x="23667" y="17713"/>
                    <a:pt x="23494" y="17713"/>
                  </a:cubicBezTo>
                  <a:cubicBezTo>
                    <a:pt x="23359" y="17713"/>
                    <a:pt x="23226" y="17706"/>
                    <a:pt x="23097" y="17690"/>
                  </a:cubicBezTo>
                  <a:cubicBezTo>
                    <a:pt x="22678" y="17645"/>
                    <a:pt x="22268" y="17458"/>
                    <a:pt x="21866" y="17226"/>
                  </a:cubicBezTo>
                  <a:lnTo>
                    <a:pt x="21866" y="17226"/>
                  </a:lnTo>
                  <a:cubicBezTo>
                    <a:pt x="21973" y="17253"/>
                    <a:pt x="22080" y="17262"/>
                    <a:pt x="22196" y="17262"/>
                  </a:cubicBezTo>
                  <a:cubicBezTo>
                    <a:pt x="22215" y="17262"/>
                    <a:pt x="22234" y="17262"/>
                    <a:pt x="22253" y="17262"/>
                  </a:cubicBezTo>
                  <a:cubicBezTo>
                    <a:pt x="23168" y="17262"/>
                    <a:pt x="23807" y="16842"/>
                    <a:pt x="24471" y="16388"/>
                  </a:cubicBezTo>
                  <a:cubicBezTo>
                    <a:pt x="24667" y="16254"/>
                    <a:pt x="24881" y="16111"/>
                    <a:pt x="25096" y="15986"/>
                  </a:cubicBezTo>
                  <a:cubicBezTo>
                    <a:pt x="25417" y="15799"/>
                    <a:pt x="25765" y="15647"/>
                    <a:pt x="26139" y="15496"/>
                  </a:cubicBezTo>
                  <a:cubicBezTo>
                    <a:pt x="27076" y="15094"/>
                    <a:pt x="28040" y="14675"/>
                    <a:pt x="28459" y="13676"/>
                  </a:cubicBezTo>
                  <a:cubicBezTo>
                    <a:pt x="28494" y="13578"/>
                    <a:pt x="28450" y="13462"/>
                    <a:pt x="28343" y="13417"/>
                  </a:cubicBezTo>
                  <a:cubicBezTo>
                    <a:pt x="28320" y="13409"/>
                    <a:pt x="28297" y="13405"/>
                    <a:pt x="28274" y="13405"/>
                  </a:cubicBezTo>
                  <a:cubicBezTo>
                    <a:pt x="28199" y="13405"/>
                    <a:pt x="28127" y="13449"/>
                    <a:pt x="28093" y="13524"/>
                  </a:cubicBezTo>
                  <a:cubicBezTo>
                    <a:pt x="27736" y="14389"/>
                    <a:pt x="26880" y="14755"/>
                    <a:pt x="25979" y="15139"/>
                  </a:cubicBezTo>
                  <a:cubicBezTo>
                    <a:pt x="25791" y="15219"/>
                    <a:pt x="25613" y="15299"/>
                    <a:pt x="25435" y="15380"/>
                  </a:cubicBezTo>
                  <a:cubicBezTo>
                    <a:pt x="25577" y="15157"/>
                    <a:pt x="25702" y="14916"/>
                    <a:pt x="25818" y="14684"/>
                  </a:cubicBezTo>
                  <a:cubicBezTo>
                    <a:pt x="26121" y="14068"/>
                    <a:pt x="26514" y="13578"/>
                    <a:pt x="26978" y="13212"/>
                  </a:cubicBezTo>
                  <a:cubicBezTo>
                    <a:pt x="27058" y="13149"/>
                    <a:pt x="27067" y="13024"/>
                    <a:pt x="27005" y="12944"/>
                  </a:cubicBezTo>
                  <a:cubicBezTo>
                    <a:pt x="26962" y="12897"/>
                    <a:pt x="26901" y="12871"/>
                    <a:pt x="26842" y="12871"/>
                  </a:cubicBezTo>
                  <a:cubicBezTo>
                    <a:pt x="26801" y="12871"/>
                    <a:pt x="26761" y="12883"/>
                    <a:pt x="26728" y="12908"/>
                  </a:cubicBezTo>
                  <a:cubicBezTo>
                    <a:pt x="26220" y="13310"/>
                    <a:pt x="25800" y="13845"/>
                    <a:pt x="25470" y="14514"/>
                  </a:cubicBezTo>
                  <a:cubicBezTo>
                    <a:pt x="25301" y="14853"/>
                    <a:pt x="24980" y="15478"/>
                    <a:pt x="24658" y="15674"/>
                  </a:cubicBezTo>
                  <a:cubicBezTo>
                    <a:pt x="24596" y="15719"/>
                    <a:pt x="24560" y="15790"/>
                    <a:pt x="24569" y="15861"/>
                  </a:cubicBezTo>
                  <a:cubicBezTo>
                    <a:pt x="24462" y="15933"/>
                    <a:pt x="24355" y="16004"/>
                    <a:pt x="24248" y="16075"/>
                  </a:cubicBezTo>
                  <a:cubicBezTo>
                    <a:pt x="23595" y="16508"/>
                    <a:pt x="23030" y="16887"/>
                    <a:pt x="22216" y="16887"/>
                  </a:cubicBezTo>
                  <a:cubicBezTo>
                    <a:pt x="22206" y="16887"/>
                    <a:pt x="22197" y="16887"/>
                    <a:pt x="22187" y="16887"/>
                  </a:cubicBezTo>
                  <a:cubicBezTo>
                    <a:pt x="21830" y="16878"/>
                    <a:pt x="21465" y="16700"/>
                    <a:pt x="21081" y="16513"/>
                  </a:cubicBezTo>
                  <a:cubicBezTo>
                    <a:pt x="20903" y="16432"/>
                    <a:pt x="20724" y="16343"/>
                    <a:pt x="20537" y="16272"/>
                  </a:cubicBezTo>
                  <a:cubicBezTo>
                    <a:pt x="20849" y="16174"/>
                    <a:pt x="21161" y="16147"/>
                    <a:pt x="21500" y="16111"/>
                  </a:cubicBezTo>
                  <a:cubicBezTo>
                    <a:pt x="22045" y="16049"/>
                    <a:pt x="22616" y="15986"/>
                    <a:pt x="23142" y="15629"/>
                  </a:cubicBezTo>
                  <a:cubicBezTo>
                    <a:pt x="23517" y="15380"/>
                    <a:pt x="23882" y="14987"/>
                    <a:pt x="24266" y="14416"/>
                  </a:cubicBezTo>
                  <a:cubicBezTo>
                    <a:pt x="24355" y="14282"/>
                    <a:pt x="24462" y="14140"/>
                    <a:pt x="24569" y="13997"/>
                  </a:cubicBezTo>
                  <a:cubicBezTo>
                    <a:pt x="24837" y="13622"/>
                    <a:pt x="25122" y="13247"/>
                    <a:pt x="25274" y="12855"/>
                  </a:cubicBezTo>
                  <a:cubicBezTo>
                    <a:pt x="25319" y="12757"/>
                    <a:pt x="25265" y="12641"/>
                    <a:pt x="25167" y="12605"/>
                  </a:cubicBezTo>
                  <a:cubicBezTo>
                    <a:pt x="25143" y="12594"/>
                    <a:pt x="25117" y="12589"/>
                    <a:pt x="25093" y="12589"/>
                  </a:cubicBezTo>
                  <a:cubicBezTo>
                    <a:pt x="25016" y="12589"/>
                    <a:pt x="24944" y="12636"/>
                    <a:pt x="24917" y="12703"/>
                  </a:cubicBezTo>
                  <a:cubicBezTo>
                    <a:pt x="24774" y="13051"/>
                    <a:pt x="24507" y="13417"/>
                    <a:pt x="24257" y="13765"/>
                  </a:cubicBezTo>
                  <a:cubicBezTo>
                    <a:pt x="24141" y="13917"/>
                    <a:pt x="24034" y="14059"/>
                    <a:pt x="23936" y="14202"/>
                  </a:cubicBezTo>
                  <a:cubicBezTo>
                    <a:pt x="23588" y="14728"/>
                    <a:pt x="23258" y="15094"/>
                    <a:pt x="22919" y="15317"/>
                  </a:cubicBezTo>
                  <a:cubicBezTo>
                    <a:pt x="22473" y="15620"/>
                    <a:pt x="21973" y="15674"/>
                    <a:pt x="21447" y="15727"/>
                  </a:cubicBezTo>
                  <a:cubicBezTo>
                    <a:pt x="20974" y="15781"/>
                    <a:pt x="20492" y="15826"/>
                    <a:pt x="20028" y="16066"/>
                  </a:cubicBezTo>
                  <a:cubicBezTo>
                    <a:pt x="20002" y="16075"/>
                    <a:pt x="19975" y="16102"/>
                    <a:pt x="19957" y="16129"/>
                  </a:cubicBezTo>
                  <a:cubicBezTo>
                    <a:pt x="19910" y="16123"/>
                    <a:pt x="19863" y="16120"/>
                    <a:pt x="19817" y="16120"/>
                  </a:cubicBezTo>
                  <a:cubicBezTo>
                    <a:pt x="19733" y="16120"/>
                    <a:pt x="19648" y="16129"/>
                    <a:pt x="19556" y="16147"/>
                  </a:cubicBezTo>
                  <a:cubicBezTo>
                    <a:pt x="19270" y="16200"/>
                    <a:pt x="19029" y="16361"/>
                    <a:pt x="18797" y="16504"/>
                  </a:cubicBezTo>
                  <a:cubicBezTo>
                    <a:pt x="18646" y="16602"/>
                    <a:pt x="18503" y="16691"/>
                    <a:pt x="18351" y="16753"/>
                  </a:cubicBezTo>
                  <a:cubicBezTo>
                    <a:pt x="18485" y="16629"/>
                    <a:pt x="18610" y="16468"/>
                    <a:pt x="18735" y="16254"/>
                  </a:cubicBezTo>
                  <a:lnTo>
                    <a:pt x="18833" y="16093"/>
                  </a:lnTo>
                  <a:cubicBezTo>
                    <a:pt x="19145" y="15594"/>
                    <a:pt x="19368" y="15228"/>
                    <a:pt x="19912" y="14960"/>
                  </a:cubicBezTo>
                  <a:cubicBezTo>
                    <a:pt x="20269" y="14782"/>
                    <a:pt x="20680" y="14737"/>
                    <a:pt x="21063" y="14693"/>
                  </a:cubicBezTo>
                  <a:cubicBezTo>
                    <a:pt x="21822" y="14612"/>
                    <a:pt x="22598" y="14523"/>
                    <a:pt x="23062" y="13515"/>
                  </a:cubicBezTo>
                  <a:cubicBezTo>
                    <a:pt x="23178" y="13265"/>
                    <a:pt x="23267" y="12998"/>
                    <a:pt x="23329" y="12721"/>
                  </a:cubicBezTo>
                  <a:cubicBezTo>
                    <a:pt x="23606" y="12614"/>
                    <a:pt x="23909" y="12552"/>
                    <a:pt x="24221" y="12489"/>
                  </a:cubicBezTo>
                  <a:cubicBezTo>
                    <a:pt x="24605" y="12418"/>
                    <a:pt x="25006" y="12346"/>
                    <a:pt x="25372" y="12159"/>
                  </a:cubicBezTo>
                  <a:cubicBezTo>
                    <a:pt x="25729" y="11972"/>
                    <a:pt x="26050" y="11820"/>
                    <a:pt x="26336" y="11677"/>
                  </a:cubicBezTo>
                  <a:cubicBezTo>
                    <a:pt x="26817" y="11454"/>
                    <a:pt x="27121" y="11124"/>
                    <a:pt x="27442" y="10785"/>
                  </a:cubicBezTo>
                  <a:lnTo>
                    <a:pt x="27522" y="10687"/>
                  </a:lnTo>
                  <a:cubicBezTo>
                    <a:pt x="27593" y="10616"/>
                    <a:pt x="27593" y="10491"/>
                    <a:pt x="27513" y="10419"/>
                  </a:cubicBezTo>
                  <a:cubicBezTo>
                    <a:pt x="27476" y="10386"/>
                    <a:pt x="27428" y="10370"/>
                    <a:pt x="27381" y="10370"/>
                  </a:cubicBezTo>
                  <a:cubicBezTo>
                    <a:pt x="27328" y="10370"/>
                    <a:pt x="27275" y="10391"/>
                    <a:pt x="27237" y="10428"/>
                  </a:cubicBezTo>
                  <a:lnTo>
                    <a:pt x="27147" y="10527"/>
                  </a:lnTo>
                  <a:cubicBezTo>
                    <a:pt x="26844" y="10848"/>
                    <a:pt x="26585" y="11133"/>
                    <a:pt x="26157" y="11338"/>
                  </a:cubicBezTo>
                  <a:cubicBezTo>
                    <a:pt x="25881" y="11463"/>
                    <a:pt x="25577" y="11615"/>
                    <a:pt x="25238" y="11793"/>
                  </a:cubicBezTo>
                  <a:cubicBezTo>
                    <a:pt x="25283" y="11704"/>
                    <a:pt x="25336" y="11624"/>
                    <a:pt x="25381" y="11535"/>
                  </a:cubicBezTo>
                  <a:cubicBezTo>
                    <a:pt x="25542" y="11267"/>
                    <a:pt x="25684" y="11008"/>
                    <a:pt x="25881" y="10812"/>
                  </a:cubicBezTo>
                  <a:cubicBezTo>
                    <a:pt x="25988" y="10705"/>
                    <a:pt x="26202" y="10598"/>
                    <a:pt x="26407" y="10491"/>
                  </a:cubicBezTo>
                  <a:cubicBezTo>
                    <a:pt x="26826" y="10277"/>
                    <a:pt x="27254" y="10054"/>
                    <a:pt x="27344" y="9679"/>
                  </a:cubicBezTo>
                  <a:cubicBezTo>
                    <a:pt x="27370" y="9581"/>
                    <a:pt x="27308" y="9474"/>
                    <a:pt x="27201" y="9447"/>
                  </a:cubicBezTo>
                  <a:cubicBezTo>
                    <a:pt x="27184" y="9443"/>
                    <a:pt x="27167" y="9441"/>
                    <a:pt x="27151" y="9441"/>
                  </a:cubicBezTo>
                  <a:cubicBezTo>
                    <a:pt x="27065" y="9441"/>
                    <a:pt x="26992" y="9498"/>
                    <a:pt x="26969" y="9581"/>
                  </a:cubicBezTo>
                  <a:cubicBezTo>
                    <a:pt x="26915" y="9795"/>
                    <a:pt x="26532" y="9991"/>
                    <a:pt x="26220" y="10152"/>
                  </a:cubicBezTo>
                  <a:cubicBezTo>
                    <a:pt x="25979" y="10277"/>
                    <a:pt x="25747" y="10393"/>
                    <a:pt x="25604" y="10535"/>
                  </a:cubicBezTo>
                  <a:cubicBezTo>
                    <a:pt x="25372" y="10767"/>
                    <a:pt x="25203" y="11062"/>
                    <a:pt x="25042" y="11347"/>
                  </a:cubicBezTo>
                  <a:cubicBezTo>
                    <a:pt x="24917" y="11570"/>
                    <a:pt x="24792" y="11793"/>
                    <a:pt x="24641" y="11972"/>
                  </a:cubicBezTo>
                  <a:cubicBezTo>
                    <a:pt x="24623" y="11981"/>
                    <a:pt x="24614" y="11999"/>
                    <a:pt x="24614" y="12016"/>
                  </a:cubicBezTo>
                  <a:cubicBezTo>
                    <a:pt x="24453" y="12052"/>
                    <a:pt x="24302" y="12088"/>
                    <a:pt x="24141" y="12114"/>
                  </a:cubicBezTo>
                  <a:cubicBezTo>
                    <a:pt x="23900" y="12159"/>
                    <a:pt x="23668" y="12204"/>
                    <a:pt x="23427" y="12275"/>
                  </a:cubicBezTo>
                  <a:cubicBezTo>
                    <a:pt x="23445" y="12213"/>
                    <a:pt x="23454" y="12141"/>
                    <a:pt x="23472" y="12070"/>
                  </a:cubicBezTo>
                  <a:cubicBezTo>
                    <a:pt x="23624" y="11285"/>
                    <a:pt x="23775" y="10544"/>
                    <a:pt x="24346" y="10000"/>
                  </a:cubicBezTo>
                  <a:cubicBezTo>
                    <a:pt x="24641" y="9715"/>
                    <a:pt x="25015" y="9483"/>
                    <a:pt x="25417" y="9233"/>
                  </a:cubicBezTo>
                  <a:cubicBezTo>
                    <a:pt x="26095" y="8805"/>
                    <a:pt x="26791" y="8368"/>
                    <a:pt x="27147" y="7636"/>
                  </a:cubicBezTo>
                  <a:cubicBezTo>
                    <a:pt x="27192" y="7538"/>
                    <a:pt x="27147" y="7422"/>
                    <a:pt x="27049" y="7377"/>
                  </a:cubicBezTo>
                  <a:cubicBezTo>
                    <a:pt x="27021" y="7365"/>
                    <a:pt x="26992" y="7358"/>
                    <a:pt x="26963" y="7358"/>
                  </a:cubicBezTo>
                  <a:cubicBezTo>
                    <a:pt x="26890" y="7358"/>
                    <a:pt x="26822" y="7397"/>
                    <a:pt x="26791" y="7467"/>
                  </a:cubicBezTo>
                  <a:cubicBezTo>
                    <a:pt x="26487" y="8100"/>
                    <a:pt x="25836" y="8510"/>
                    <a:pt x="25203" y="8903"/>
                  </a:cubicBezTo>
                  <a:cubicBezTo>
                    <a:pt x="24801" y="9153"/>
                    <a:pt x="24391" y="9411"/>
                    <a:pt x="24070" y="9724"/>
                  </a:cubicBezTo>
                  <a:cubicBezTo>
                    <a:pt x="23418" y="10348"/>
                    <a:pt x="23249" y="11187"/>
                    <a:pt x="23088" y="11990"/>
                  </a:cubicBezTo>
                  <a:cubicBezTo>
                    <a:pt x="23053" y="12168"/>
                    <a:pt x="23017" y="12338"/>
                    <a:pt x="22981" y="12507"/>
                  </a:cubicBezTo>
                  <a:cubicBezTo>
                    <a:pt x="22972" y="12525"/>
                    <a:pt x="22963" y="12552"/>
                    <a:pt x="22963" y="12578"/>
                  </a:cubicBezTo>
                  <a:cubicBezTo>
                    <a:pt x="22901" y="12846"/>
                    <a:pt x="22821" y="13105"/>
                    <a:pt x="22714" y="13346"/>
                  </a:cubicBezTo>
                  <a:cubicBezTo>
                    <a:pt x="22330" y="14166"/>
                    <a:pt x="21723" y="14238"/>
                    <a:pt x="21019" y="14309"/>
                  </a:cubicBezTo>
                  <a:cubicBezTo>
                    <a:pt x="20715" y="14345"/>
                    <a:pt x="20403" y="14380"/>
                    <a:pt x="20100" y="14470"/>
                  </a:cubicBezTo>
                  <a:cubicBezTo>
                    <a:pt x="20162" y="14389"/>
                    <a:pt x="20225" y="14318"/>
                    <a:pt x="20269" y="14264"/>
                  </a:cubicBezTo>
                  <a:cubicBezTo>
                    <a:pt x="20474" y="13979"/>
                    <a:pt x="20680" y="13765"/>
                    <a:pt x="20929" y="13551"/>
                  </a:cubicBezTo>
                  <a:cubicBezTo>
                    <a:pt x="21036" y="13462"/>
                    <a:pt x="21161" y="13372"/>
                    <a:pt x="21277" y="13274"/>
                  </a:cubicBezTo>
                  <a:cubicBezTo>
                    <a:pt x="21706" y="12944"/>
                    <a:pt x="22196" y="12569"/>
                    <a:pt x="22428" y="12070"/>
                  </a:cubicBezTo>
                  <a:cubicBezTo>
                    <a:pt x="22473" y="11981"/>
                    <a:pt x="22437" y="11865"/>
                    <a:pt x="22339" y="11820"/>
                  </a:cubicBezTo>
                  <a:lnTo>
                    <a:pt x="22330" y="11820"/>
                  </a:lnTo>
                  <a:cubicBezTo>
                    <a:pt x="22304" y="11804"/>
                    <a:pt x="22276" y="11797"/>
                    <a:pt x="22247" y="11797"/>
                  </a:cubicBezTo>
                  <a:cubicBezTo>
                    <a:pt x="22179" y="11797"/>
                    <a:pt x="22112" y="11840"/>
                    <a:pt x="22080" y="11909"/>
                  </a:cubicBezTo>
                  <a:cubicBezTo>
                    <a:pt x="21884" y="12320"/>
                    <a:pt x="21456" y="12650"/>
                    <a:pt x="21036" y="12971"/>
                  </a:cubicBezTo>
                  <a:cubicBezTo>
                    <a:pt x="20912" y="13069"/>
                    <a:pt x="20787" y="13167"/>
                    <a:pt x="20671" y="13256"/>
                  </a:cubicBezTo>
                  <a:cubicBezTo>
                    <a:pt x="20394" y="13488"/>
                    <a:pt x="20171" y="13729"/>
                    <a:pt x="19948" y="14032"/>
                  </a:cubicBezTo>
                  <a:cubicBezTo>
                    <a:pt x="19886" y="14131"/>
                    <a:pt x="19743" y="14282"/>
                    <a:pt x="19591" y="14452"/>
                  </a:cubicBezTo>
                  <a:cubicBezTo>
                    <a:pt x="19368" y="14702"/>
                    <a:pt x="19136" y="14969"/>
                    <a:pt x="19029" y="15148"/>
                  </a:cubicBezTo>
                  <a:cubicBezTo>
                    <a:pt x="18824" y="15371"/>
                    <a:pt x="18672" y="15620"/>
                    <a:pt x="18503" y="15897"/>
                  </a:cubicBezTo>
                  <a:lnTo>
                    <a:pt x="18405" y="16058"/>
                  </a:lnTo>
                  <a:cubicBezTo>
                    <a:pt x="18110" y="16530"/>
                    <a:pt x="17843" y="16727"/>
                    <a:pt x="17397" y="16843"/>
                  </a:cubicBezTo>
                  <a:cubicBezTo>
                    <a:pt x="17557" y="16450"/>
                    <a:pt x="17655" y="16022"/>
                    <a:pt x="17754" y="15594"/>
                  </a:cubicBezTo>
                  <a:cubicBezTo>
                    <a:pt x="17896" y="14960"/>
                    <a:pt x="18048" y="14318"/>
                    <a:pt x="18405" y="13836"/>
                  </a:cubicBezTo>
                  <a:cubicBezTo>
                    <a:pt x="18583" y="13595"/>
                    <a:pt x="18806" y="13372"/>
                    <a:pt x="19029" y="13158"/>
                  </a:cubicBezTo>
                  <a:cubicBezTo>
                    <a:pt x="19243" y="12953"/>
                    <a:pt x="19457" y="12739"/>
                    <a:pt x="19645" y="12498"/>
                  </a:cubicBezTo>
                  <a:cubicBezTo>
                    <a:pt x="19734" y="12391"/>
                    <a:pt x="19814" y="12266"/>
                    <a:pt x="19895" y="12150"/>
                  </a:cubicBezTo>
                  <a:cubicBezTo>
                    <a:pt x="19912" y="12141"/>
                    <a:pt x="19921" y="12132"/>
                    <a:pt x="19939" y="12123"/>
                  </a:cubicBezTo>
                  <a:cubicBezTo>
                    <a:pt x="20207" y="11927"/>
                    <a:pt x="20510" y="11811"/>
                    <a:pt x="20831" y="11686"/>
                  </a:cubicBezTo>
                  <a:cubicBezTo>
                    <a:pt x="21277" y="11526"/>
                    <a:pt x="21732" y="11347"/>
                    <a:pt x="22098" y="10946"/>
                  </a:cubicBezTo>
                  <a:cubicBezTo>
                    <a:pt x="22883" y="10063"/>
                    <a:pt x="23481" y="9197"/>
                    <a:pt x="24016" y="8127"/>
                  </a:cubicBezTo>
                  <a:cubicBezTo>
                    <a:pt x="24061" y="8029"/>
                    <a:pt x="24025" y="7913"/>
                    <a:pt x="23927" y="7868"/>
                  </a:cubicBezTo>
                  <a:cubicBezTo>
                    <a:pt x="23896" y="7851"/>
                    <a:pt x="23863" y="7843"/>
                    <a:pt x="23832" y="7843"/>
                  </a:cubicBezTo>
                  <a:cubicBezTo>
                    <a:pt x="23763" y="7843"/>
                    <a:pt x="23699" y="7881"/>
                    <a:pt x="23668" y="7948"/>
                  </a:cubicBezTo>
                  <a:cubicBezTo>
                    <a:pt x="23142" y="8992"/>
                    <a:pt x="22571" y="9831"/>
                    <a:pt x="21804" y="10687"/>
                  </a:cubicBezTo>
                  <a:cubicBezTo>
                    <a:pt x="21500" y="11026"/>
                    <a:pt x="21108" y="11178"/>
                    <a:pt x="20689" y="11329"/>
                  </a:cubicBezTo>
                  <a:cubicBezTo>
                    <a:pt x="20555" y="11383"/>
                    <a:pt x="20421" y="11436"/>
                    <a:pt x="20287" y="11490"/>
                  </a:cubicBezTo>
                  <a:cubicBezTo>
                    <a:pt x="20403" y="11276"/>
                    <a:pt x="20519" y="11053"/>
                    <a:pt x="20626" y="10830"/>
                  </a:cubicBezTo>
                  <a:cubicBezTo>
                    <a:pt x="21019" y="10063"/>
                    <a:pt x="21384" y="9242"/>
                    <a:pt x="21732" y="8448"/>
                  </a:cubicBezTo>
                  <a:cubicBezTo>
                    <a:pt x="21866" y="8162"/>
                    <a:pt x="21991" y="7877"/>
                    <a:pt x="22125" y="7583"/>
                  </a:cubicBezTo>
                  <a:cubicBezTo>
                    <a:pt x="22134" y="7583"/>
                    <a:pt x="22152" y="7574"/>
                    <a:pt x="22161" y="7565"/>
                  </a:cubicBezTo>
                  <a:cubicBezTo>
                    <a:pt x="22259" y="7493"/>
                    <a:pt x="22410" y="7467"/>
                    <a:pt x="22571" y="7449"/>
                  </a:cubicBezTo>
                  <a:cubicBezTo>
                    <a:pt x="22687" y="7431"/>
                    <a:pt x="22812" y="7422"/>
                    <a:pt x="22928" y="7377"/>
                  </a:cubicBezTo>
                  <a:cubicBezTo>
                    <a:pt x="23231" y="7279"/>
                    <a:pt x="23570" y="7056"/>
                    <a:pt x="23945" y="6717"/>
                  </a:cubicBezTo>
                  <a:cubicBezTo>
                    <a:pt x="24239" y="6450"/>
                    <a:pt x="24426" y="6191"/>
                    <a:pt x="24578" y="5843"/>
                  </a:cubicBezTo>
                  <a:cubicBezTo>
                    <a:pt x="24623" y="5754"/>
                    <a:pt x="24650" y="5638"/>
                    <a:pt x="24685" y="5522"/>
                  </a:cubicBezTo>
                  <a:cubicBezTo>
                    <a:pt x="24730" y="5361"/>
                    <a:pt x="24801" y="5120"/>
                    <a:pt x="24873" y="5067"/>
                  </a:cubicBezTo>
                  <a:cubicBezTo>
                    <a:pt x="24962" y="5004"/>
                    <a:pt x="24971" y="4888"/>
                    <a:pt x="24908" y="4799"/>
                  </a:cubicBezTo>
                  <a:cubicBezTo>
                    <a:pt x="24870" y="4750"/>
                    <a:pt x="24808" y="4724"/>
                    <a:pt x="24747" y="4724"/>
                  </a:cubicBezTo>
                  <a:cubicBezTo>
                    <a:pt x="24709" y="4724"/>
                    <a:pt x="24671" y="4734"/>
                    <a:pt x="24641" y="4755"/>
                  </a:cubicBezTo>
                  <a:cubicBezTo>
                    <a:pt x="24453" y="4888"/>
                    <a:pt x="24382" y="5156"/>
                    <a:pt x="24311" y="5415"/>
                  </a:cubicBezTo>
                  <a:cubicBezTo>
                    <a:pt x="24275" y="5522"/>
                    <a:pt x="24248" y="5620"/>
                    <a:pt x="24221" y="5682"/>
                  </a:cubicBezTo>
                  <a:cubicBezTo>
                    <a:pt x="24087" y="5986"/>
                    <a:pt x="23936" y="6200"/>
                    <a:pt x="23677" y="6432"/>
                  </a:cubicBezTo>
                  <a:cubicBezTo>
                    <a:pt x="23338" y="6735"/>
                    <a:pt x="23044" y="6940"/>
                    <a:pt x="22794" y="7021"/>
                  </a:cubicBezTo>
                  <a:cubicBezTo>
                    <a:pt x="22714" y="7047"/>
                    <a:pt x="22616" y="7056"/>
                    <a:pt x="22517" y="7074"/>
                  </a:cubicBezTo>
                  <a:cubicBezTo>
                    <a:pt x="22464" y="7074"/>
                    <a:pt x="22401" y="7083"/>
                    <a:pt x="22348" y="7092"/>
                  </a:cubicBezTo>
                  <a:cubicBezTo>
                    <a:pt x="22892" y="5932"/>
                    <a:pt x="23472" y="4790"/>
                    <a:pt x="24168" y="3782"/>
                  </a:cubicBezTo>
                  <a:cubicBezTo>
                    <a:pt x="24230" y="3693"/>
                    <a:pt x="24203" y="3577"/>
                    <a:pt x="24123" y="3515"/>
                  </a:cubicBezTo>
                  <a:cubicBezTo>
                    <a:pt x="24084" y="3490"/>
                    <a:pt x="24042" y="3478"/>
                    <a:pt x="24002" y="3478"/>
                  </a:cubicBezTo>
                  <a:cubicBezTo>
                    <a:pt x="23941" y="3478"/>
                    <a:pt x="23884" y="3506"/>
                    <a:pt x="23847" y="3559"/>
                  </a:cubicBezTo>
                  <a:cubicBezTo>
                    <a:pt x="22856" y="4996"/>
                    <a:pt x="22107" y="6664"/>
                    <a:pt x="21384" y="8287"/>
                  </a:cubicBezTo>
                  <a:cubicBezTo>
                    <a:pt x="21028" y="9072"/>
                    <a:pt x="20662" y="9893"/>
                    <a:pt x="20278" y="10651"/>
                  </a:cubicBezTo>
                  <a:cubicBezTo>
                    <a:pt x="19993" y="11231"/>
                    <a:pt x="19716" y="11767"/>
                    <a:pt x="19333" y="12266"/>
                  </a:cubicBezTo>
                  <a:cubicBezTo>
                    <a:pt x="19163" y="12480"/>
                    <a:pt x="18967" y="12677"/>
                    <a:pt x="18753" y="12891"/>
                  </a:cubicBezTo>
                  <a:cubicBezTo>
                    <a:pt x="18539" y="13096"/>
                    <a:pt x="18316" y="13319"/>
                    <a:pt x="18137" y="13551"/>
                  </a:cubicBezTo>
                  <a:cubicBezTo>
                    <a:pt x="18137" y="13426"/>
                    <a:pt x="18146" y="13292"/>
                    <a:pt x="18137" y="13158"/>
                  </a:cubicBezTo>
                  <a:cubicBezTo>
                    <a:pt x="18128" y="12962"/>
                    <a:pt x="18084" y="12775"/>
                    <a:pt x="18048" y="12596"/>
                  </a:cubicBezTo>
                  <a:cubicBezTo>
                    <a:pt x="17968" y="12230"/>
                    <a:pt x="17896" y="11909"/>
                    <a:pt x="18075" y="11606"/>
                  </a:cubicBezTo>
                  <a:cubicBezTo>
                    <a:pt x="18342" y="11142"/>
                    <a:pt x="18681" y="10634"/>
                    <a:pt x="18976" y="10259"/>
                  </a:cubicBezTo>
                  <a:cubicBezTo>
                    <a:pt x="19181" y="9991"/>
                    <a:pt x="19466" y="9786"/>
                    <a:pt x="19761" y="9563"/>
                  </a:cubicBezTo>
                  <a:cubicBezTo>
                    <a:pt x="20055" y="9349"/>
                    <a:pt x="20367" y="9126"/>
                    <a:pt x="20599" y="8823"/>
                  </a:cubicBezTo>
                  <a:cubicBezTo>
                    <a:pt x="20662" y="8742"/>
                    <a:pt x="20644" y="8617"/>
                    <a:pt x="20564" y="8555"/>
                  </a:cubicBezTo>
                  <a:cubicBezTo>
                    <a:pt x="20526" y="8524"/>
                    <a:pt x="20483" y="8510"/>
                    <a:pt x="20440" y="8510"/>
                  </a:cubicBezTo>
                  <a:cubicBezTo>
                    <a:pt x="20383" y="8510"/>
                    <a:pt x="20328" y="8536"/>
                    <a:pt x="20287" y="8582"/>
                  </a:cubicBezTo>
                  <a:cubicBezTo>
                    <a:pt x="20082" y="8840"/>
                    <a:pt x="19814" y="9046"/>
                    <a:pt x="19520" y="9260"/>
                  </a:cubicBezTo>
                  <a:cubicBezTo>
                    <a:pt x="19217" y="9483"/>
                    <a:pt x="18904" y="9715"/>
                    <a:pt x="18663" y="10018"/>
                  </a:cubicBezTo>
                  <a:cubicBezTo>
                    <a:pt x="18655" y="10036"/>
                    <a:pt x="18637" y="10054"/>
                    <a:pt x="18628" y="10072"/>
                  </a:cubicBezTo>
                  <a:cubicBezTo>
                    <a:pt x="18592" y="9590"/>
                    <a:pt x="18637" y="9090"/>
                    <a:pt x="18913" y="8805"/>
                  </a:cubicBezTo>
                  <a:cubicBezTo>
                    <a:pt x="19279" y="8421"/>
                    <a:pt x="19680" y="8055"/>
                    <a:pt x="20073" y="7699"/>
                  </a:cubicBezTo>
                  <a:lnTo>
                    <a:pt x="20341" y="7440"/>
                  </a:lnTo>
                  <a:cubicBezTo>
                    <a:pt x="20974" y="6851"/>
                    <a:pt x="21126" y="6111"/>
                    <a:pt x="21260" y="5397"/>
                  </a:cubicBezTo>
                  <a:cubicBezTo>
                    <a:pt x="21268" y="5343"/>
                    <a:pt x="21277" y="5290"/>
                    <a:pt x="21286" y="5236"/>
                  </a:cubicBezTo>
                  <a:cubicBezTo>
                    <a:pt x="21411" y="5147"/>
                    <a:pt x="21572" y="5058"/>
                    <a:pt x="21750" y="4969"/>
                  </a:cubicBezTo>
                  <a:cubicBezTo>
                    <a:pt x="21964" y="4862"/>
                    <a:pt x="22178" y="4755"/>
                    <a:pt x="22357" y="4603"/>
                  </a:cubicBezTo>
                  <a:cubicBezTo>
                    <a:pt x="22607" y="4389"/>
                    <a:pt x="22767" y="4005"/>
                    <a:pt x="22919" y="3666"/>
                  </a:cubicBezTo>
                  <a:cubicBezTo>
                    <a:pt x="22963" y="3559"/>
                    <a:pt x="23017" y="3452"/>
                    <a:pt x="23062" y="3354"/>
                  </a:cubicBezTo>
                  <a:cubicBezTo>
                    <a:pt x="23106" y="3256"/>
                    <a:pt x="23070" y="3140"/>
                    <a:pt x="22972" y="3095"/>
                  </a:cubicBezTo>
                  <a:cubicBezTo>
                    <a:pt x="22944" y="3082"/>
                    <a:pt x="22914" y="3076"/>
                    <a:pt x="22884" y="3076"/>
                  </a:cubicBezTo>
                  <a:cubicBezTo>
                    <a:pt x="22813" y="3076"/>
                    <a:pt x="22745" y="3112"/>
                    <a:pt x="22714" y="3176"/>
                  </a:cubicBezTo>
                  <a:cubicBezTo>
                    <a:pt x="22660" y="3274"/>
                    <a:pt x="22616" y="3390"/>
                    <a:pt x="22562" y="3515"/>
                  </a:cubicBezTo>
                  <a:cubicBezTo>
                    <a:pt x="22428" y="3809"/>
                    <a:pt x="22277" y="4148"/>
                    <a:pt x="22098" y="4309"/>
                  </a:cubicBezTo>
                  <a:cubicBezTo>
                    <a:pt x="21955" y="4434"/>
                    <a:pt x="21759" y="4532"/>
                    <a:pt x="21563" y="4630"/>
                  </a:cubicBezTo>
                  <a:cubicBezTo>
                    <a:pt x="21509" y="4657"/>
                    <a:pt x="21465" y="4683"/>
                    <a:pt x="21411" y="4710"/>
                  </a:cubicBezTo>
                  <a:cubicBezTo>
                    <a:pt x="21465" y="4496"/>
                    <a:pt x="21536" y="4291"/>
                    <a:pt x="21634" y="4086"/>
                  </a:cubicBezTo>
                  <a:cubicBezTo>
                    <a:pt x="21679" y="3996"/>
                    <a:pt x="21643" y="3880"/>
                    <a:pt x="21545" y="3827"/>
                  </a:cubicBezTo>
                  <a:cubicBezTo>
                    <a:pt x="21517" y="3814"/>
                    <a:pt x="21487" y="3808"/>
                    <a:pt x="21458" y="3808"/>
                  </a:cubicBezTo>
                  <a:cubicBezTo>
                    <a:pt x="21386" y="3808"/>
                    <a:pt x="21318" y="3846"/>
                    <a:pt x="21286" y="3916"/>
                  </a:cubicBezTo>
                  <a:cubicBezTo>
                    <a:pt x="21090" y="4309"/>
                    <a:pt x="21001" y="4719"/>
                    <a:pt x="20921" y="5120"/>
                  </a:cubicBezTo>
                  <a:cubicBezTo>
                    <a:pt x="20921" y="5120"/>
                    <a:pt x="20912" y="5129"/>
                    <a:pt x="20912" y="5129"/>
                  </a:cubicBezTo>
                  <a:cubicBezTo>
                    <a:pt x="20903" y="5192"/>
                    <a:pt x="20894" y="5254"/>
                    <a:pt x="20876" y="5317"/>
                  </a:cubicBezTo>
                  <a:cubicBezTo>
                    <a:pt x="20760" y="5932"/>
                    <a:pt x="20644" y="6521"/>
                    <a:pt x="20234" y="6994"/>
                  </a:cubicBezTo>
                  <a:cubicBezTo>
                    <a:pt x="20225" y="6958"/>
                    <a:pt x="20216" y="6922"/>
                    <a:pt x="20207" y="6887"/>
                  </a:cubicBezTo>
                  <a:cubicBezTo>
                    <a:pt x="20135" y="6637"/>
                    <a:pt x="20073" y="6387"/>
                    <a:pt x="20073" y="6146"/>
                  </a:cubicBezTo>
                  <a:cubicBezTo>
                    <a:pt x="20082" y="5932"/>
                    <a:pt x="20109" y="5736"/>
                    <a:pt x="20171" y="5549"/>
                  </a:cubicBezTo>
                  <a:cubicBezTo>
                    <a:pt x="20180" y="5513"/>
                    <a:pt x="20207" y="5450"/>
                    <a:pt x="20234" y="5397"/>
                  </a:cubicBezTo>
                  <a:cubicBezTo>
                    <a:pt x="20323" y="5227"/>
                    <a:pt x="20439" y="4996"/>
                    <a:pt x="20296" y="4790"/>
                  </a:cubicBezTo>
                  <a:cubicBezTo>
                    <a:pt x="20257" y="4734"/>
                    <a:pt x="20196" y="4703"/>
                    <a:pt x="20135" y="4703"/>
                  </a:cubicBezTo>
                  <a:cubicBezTo>
                    <a:pt x="20098" y="4703"/>
                    <a:pt x="20061" y="4714"/>
                    <a:pt x="20028" y="4737"/>
                  </a:cubicBezTo>
                  <a:cubicBezTo>
                    <a:pt x="19939" y="4790"/>
                    <a:pt x="19912" y="4906"/>
                    <a:pt x="19975" y="4996"/>
                  </a:cubicBezTo>
                  <a:cubicBezTo>
                    <a:pt x="19984" y="5031"/>
                    <a:pt x="19921" y="5156"/>
                    <a:pt x="19886" y="5219"/>
                  </a:cubicBezTo>
                  <a:cubicBezTo>
                    <a:pt x="19850" y="5290"/>
                    <a:pt x="19814" y="5361"/>
                    <a:pt x="19796" y="5433"/>
                  </a:cubicBezTo>
                  <a:cubicBezTo>
                    <a:pt x="19725" y="5656"/>
                    <a:pt x="19689" y="5888"/>
                    <a:pt x="19689" y="6137"/>
                  </a:cubicBezTo>
                  <a:cubicBezTo>
                    <a:pt x="19680" y="6423"/>
                    <a:pt x="19761" y="6699"/>
                    <a:pt x="19823" y="6976"/>
                  </a:cubicBezTo>
                  <a:cubicBezTo>
                    <a:pt x="19859" y="7092"/>
                    <a:pt x="19886" y="7208"/>
                    <a:pt x="19904" y="7315"/>
                  </a:cubicBezTo>
                  <a:lnTo>
                    <a:pt x="19796" y="7413"/>
                  </a:lnTo>
                  <a:cubicBezTo>
                    <a:pt x="19413" y="7779"/>
                    <a:pt x="19002" y="8154"/>
                    <a:pt x="18628" y="8537"/>
                  </a:cubicBezTo>
                  <a:cubicBezTo>
                    <a:pt x="18164" y="9028"/>
                    <a:pt x="18191" y="9822"/>
                    <a:pt x="18280" y="10544"/>
                  </a:cubicBezTo>
                  <a:cubicBezTo>
                    <a:pt x="18093" y="10830"/>
                    <a:pt x="17896" y="11124"/>
                    <a:pt x="17736" y="11410"/>
                  </a:cubicBezTo>
                  <a:cubicBezTo>
                    <a:pt x="17718" y="11445"/>
                    <a:pt x="17700" y="11481"/>
                    <a:pt x="17682" y="11517"/>
                  </a:cubicBezTo>
                  <a:cubicBezTo>
                    <a:pt x="17477" y="11017"/>
                    <a:pt x="17325" y="10304"/>
                    <a:pt x="17477" y="9965"/>
                  </a:cubicBezTo>
                  <a:cubicBezTo>
                    <a:pt x="17522" y="9875"/>
                    <a:pt x="17477" y="9759"/>
                    <a:pt x="17379" y="9715"/>
                  </a:cubicBezTo>
                  <a:cubicBezTo>
                    <a:pt x="17351" y="9702"/>
                    <a:pt x="17321" y="9696"/>
                    <a:pt x="17292" y="9696"/>
                  </a:cubicBezTo>
                  <a:cubicBezTo>
                    <a:pt x="17220" y="9696"/>
                    <a:pt x="17152" y="9734"/>
                    <a:pt x="17120" y="9804"/>
                  </a:cubicBezTo>
                  <a:cubicBezTo>
                    <a:pt x="16853" y="10393"/>
                    <a:pt x="17209" y="11615"/>
                    <a:pt x="17584" y="12123"/>
                  </a:cubicBezTo>
                  <a:cubicBezTo>
                    <a:pt x="17593" y="12311"/>
                    <a:pt x="17629" y="12489"/>
                    <a:pt x="17664" y="12668"/>
                  </a:cubicBezTo>
                  <a:cubicBezTo>
                    <a:pt x="17700" y="12837"/>
                    <a:pt x="17736" y="13007"/>
                    <a:pt x="17745" y="13167"/>
                  </a:cubicBezTo>
                  <a:cubicBezTo>
                    <a:pt x="17754" y="13354"/>
                    <a:pt x="17745" y="13524"/>
                    <a:pt x="17736" y="13711"/>
                  </a:cubicBezTo>
                  <a:cubicBezTo>
                    <a:pt x="17727" y="13881"/>
                    <a:pt x="17718" y="14050"/>
                    <a:pt x="17718" y="14238"/>
                  </a:cubicBezTo>
                  <a:cubicBezTo>
                    <a:pt x="17718" y="14256"/>
                    <a:pt x="17727" y="14264"/>
                    <a:pt x="17727" y="14273"/>
                  </a:cubicBezTo>
                  <a:cubicBezTo>
                    <a:pt x="17566" y="14666"/>
                    <a:pt x="17468" y="15085"/>
                    <a:pt x="17379" y="15504"/>
                  </a:cubicBezTo>
                  <a:cubicBezTo>
                    <a:pt x="17254" y="16031"/>
                    <a:pt x="17138" y="16530"/>
                    <a:pt x="16915" y="16941"/>
                  </a:cubicBezTo>
                  <a:cubicBezTo>
                    <a:pt x="16861" y="16950"/>
                    <a:pt x="16826" y="16976"/>
                    <a:pt x="16799" y="17021"/>
                  </a:cubicBezTo>
                  <a:cubicBezTo>
                    <a:pt x="16772" y="17066"/>
                    <a:pt x="16763" y="17110"/>
                    <a:pt x="16772" y="17155"/>
                  </a:cubicBezTo>
                  <a:cubicBezTo>
                    <a:pt x="16710" y="17244"/>
                    <a:pt x="16630" y="17342"/>
                    <a:pt x="16540" y="17414"/>
                  </a:cubicBezTo>
                  <a:cubicBezTo>
                    <a:pt x="16317" y="17619"/>
                    <a:pt x="15952" y="17744"/>
                    <a:pt x="15604" y="17869"/>
                  </a:cubicBezTo>
                  <a:cubicBezTo>
                    <a:pt x="15425" y="17931"/>
                    <a:pt x="15256" y="17984"/>
                    <a:pt x="15113" y="18056"/>
                  </a:cubicBezTo>
                  <a:cubicBezTo>
                    <a:pt x="15050" y="18083"/>
                    <a:pt x="14997" y="18109"/>
                    <a:pt x="14935" y="18145"/>
                  </a:cubicBezTo>
                  <a:cubicBezTo>
                    <a:pt x="14935" y="18145"/>
                    <a:pt x="14926" y="18145"/>
                    <a:pt x="14917" y="18136"/>
                  </a:cubicBezTo>
                  <a:cubicBezTo>
                    <a:pt x="14836" y="18136"/>
                    <a:pt x="14765" y="18181"/>
                    <a:pt x="14729" y="18252"/>
                  </a:cubicBezTo>
                  <a:cubicBezTo>
                    <a:pt x="14604" y="18323"/>
                    <a:pt x="14488" y="18404"/>
                    <a:pt x="14381" y="18484"/>
                  </a:cubicBezTo>
                  <a:cubicBezTo>
                    <a:pt x="14408" y="18163"/>
                    <a:pt x="14372" y="17824"/>
                    <a:pt x="14328" y="17494"/>
                  </a:cubicBezTo>
                  <a:cubicBezTo>
                    <a:pt x="14292" y="17182"/>
                    <a:pt x="14257" y="16887"/>
                    <a:pt x="14283" y="16629"/>
                  </a:cubicBezTo>
                  <a:cubicBezTo>
                    <a:pt x="14319" y="16316"/>
                    <a:pt x="14480" y="16022"/>
                    <a:pt x="14649" y="15710"/>
                  </a:cubicBezTo>
                  <a:cubicBezTo>
                    <a:pt x="14703" y="15620"/>
                    <a:pt x="14756" y="15522"/>
                    <a:pt x="14801" y="15424"/>
                  </a:cubicBezTo>
                  <a:cubicBezTo>
                    <a:pt x="14863" y="15299"/>
                    <a:pt x="14926" y="15183"/>
                    <a:pt x="14988" y="15058"/>
                  </a:cubicBezTo>
                  <a:cubicBezTo>
                    <a:pt x="15104" y="14818"/>
                    <a:pt x="15220" y="14568"/>
                    <a:pt x="15354" y="14336"/>
                  </a:cubicBezTo>
                  <a:cubicBezTo>
                    <a:pt x="15470" y="14113"/>
                    <a:pt x="15639" y="13934"/>
                    <a:pt x="15818" y="13747"/>
                  </a:cubicBezTo>
                  <a:cubicBezTo>
                    <a:pt x="15943" y="13604"/>
                    <a:pt x="16076" y="13462"/>
                    <a:pt x="16201" y="13301"/>
                  </a:cubicBezTo>
                  <a:cubicBezTo>
                    <a:pt x="16255" y="13221"/>
                    <a:pt x="16237" y="13096"/>
                    <a:pt x="16148" y="13033"/>
                  </a:cubicBezTo>
                  <a:cubicBezTo>
                    <a:pt x="16112" y="13009"/>
                    <a:pt x="16073" y="12996"/>
                    <a:pt x="16034" y="12996"/>
                  </a:cubicBezTo>
                  <a:cubicBezTo>
                    <a:pt x="15975" y="12996"/>
                    <a:pt x="15918" y="13024"/>
                    <a:pt x="15880" y="13078"/>
                  </a:cubicBezTo>
                  <a:cubicBezTo>
                    <a:pt x="15773" y="13221"/>
                    <a:pt x="15657" y="13346"/>
                    <a:pt x="15532" y="13488"/>
                  </a:cubicBezTo>
                  <a:cubicBezTo>
                    <a:pt x="15345" y="13685"/>
                    <a:pt x="15149" y="13890"/>
                    <a:pt x="15006" y="14148"/>
                  </a:cubicBezTo>
                  <a:cubicBezTo>
                    <a:pt x="14970" y="14211"/>
                    <a:pt x="14943" y="14273"/>
                    <a:pt x="14908" y="14345"/>
                  </a:cubicBezTo>
                  <a:cubicBezTo>
                    <a:pt x="14819" y="13872"/>
                    <a:pt x="14890" y="13292"/>
                    <a:pt x="15122" y="12837"/>
                  </a:cubicBezTo>
                  <a:cubicBezTo>
                    <a:pt x="15256" y="12569"/>
                    <a:pt x="15425" y="12346"/>
                    <a:pt x="15595" y="12106"/>
                  </a:cubicBezTo>
                  <a:cubicBezTo>
                    <a:pt x="15764" y="11883"/>
                    <a:pt x="15943" y="11642"/>
                    <a:pt x="16076" y="11365"/>
                  </a:cubicBezTo>
                  <a:cubicBezTo>
                    <a:pt x="16130" y="11276"/>
                    <a:pt x="16085" y="11160"/>
                    <a:pt x="15996" y="11106"/>
                  </a:cubicBezTo>
                  <a:lnTo>
                    <a:pt x="15987" y="11106"/>
                  </a:lnTo>
                  <a:cubicBezTo>
                    <a:pt x="15961" y="11093"/>
                    <a:pt x="15933" y="11087"/>
                    <a:pt x="15904" y="11087"/>
                  </a:cubicBezTo>
                  <a:cubicBezTo>
                    <a:pt x="15836" y="11087"/>
                    <a:pt x="15766" y="11124"/>
                    <a:pt x="15728" y="11187"/>
                  </a:cubicBezTo>
                  <a:cubicBezTo>
                    <a:pt x="15604" y="11436"/>
                    <a:pt x="15452" y="11651"/>
                    <a:pt x="15282" y="11883"/>
                  </a:cubicBezTo>
                  <a:cubicBezTo>
                    <a:pt x="15104" y="12114"/>
                    <a:pt x="14926" y="12364"/>
                    <a:pt x="14774" y="12659"/>
                  </a:cubicBezTo>
                  <a:cubicBezTo>
                    <a:pt x="14497" y="13203"/>
                    <a:pt x="14346" y="14059"/>
                    <a:pt x="14622" y="14764"/>
                  </a:cubicBezTo>
                  <a:cubicBezTo>
                    <a:pt x="14631" y="14782"/>
                    <a:pt x="14649" y="14809"/>
                    <a:pt x="14667" y="14826"/>
                  </a:cubicBezTo>
                  <a:cubicBezTo>
                    <a:pt x="14658" y="14844"/>
                    <a:pt x="14640" y="14862"/>
                    <a:pt x="14631" y="14889"/>
                  </a:cubicBezTo>
                  <a:cubicBezTo>
                    <a:pt x="14578" y="15005"/>
                    <a:pt x="14515" y="15130"/>
                    <a:pt x="14453" y="15246"/>
                  </a:cubicBezTo>
                  <a:cubicBezTo>
                    <a:pt x="14408" y="15344"/>
                    <a:pt x="14355" y="15433"/>
                    <a:pt x="14310" y="15522"/>
                  </a:cubicBezTo>
                  <a:cubicBezTo>
                    <a:pt x="14132" y="15852"/>
                    <a:pt x="13944" y="16200"/>
                    <a:pt x="13900" y="16584"/>
                  </a:cubicBezTo>
                  <a:cubicBezTo>
                    <a:pt x="13864" y="16887"/>
                    <a:pt x="13909" y="17217"/>
                    <a:pt x="13944" y="17538"/>
                  </a:cubicBezTo>
                  <a:cubicBezTo>
                    <a:pt x="13998" y="17984"/>
                    <a:pt x="14060" y="18448"/>
                    <a:pt x="13909" y="18796"/>
                  </a:cubicBezTo>
                  <a:cubicBezTo>
                    <a:pt x="13900" y="18832"/>
                    <a:pt x="13891" y="18868"/>
                    <a:pt x="13900" y="18894"/>
                  </a:cubicBezTo>
                  <a:cubicBezTo>
                    <a:pt x="13775" y="19019"/>
                    <a:pt x="13659" y="19153"/>
                    <a:pt x="13543" y="19305"/>
                  </a:cubicBezTo>
                  <a:cubicBezTo>
                    <a:pt x="13016" y="19974"/>
                    <a:pt x="12633" y="20830"/>
                    <a:pt x="12258" y="21651"/>
                  </a:cubicBezTo>
                  <a:cubicBezTo>
                    <a:pt x="12107" y="21990"/>
                    <a:pt x="11955" y="22320"/>
                    <a:pt x="11803" y="22632"/>
                  </a:cubicBezTo>
                  <a:cubicBezTo>
                    <a:pt x="11714" y="22802"/>
                    <a:pt x="11625" y="22980"/>
                    <a:pt x="11545" y="23150"/>
                  </a:cubicBezTo>
                  <a:cubicBezTo>
                    <a:pt x="11063" y="24131"/>
                    <a:pt x="10608" y="25068"/>
                    <a:pt x="9787" y="25790"/>
                  </a:cubicBezTo>
                  <a:cubicBezTo>
                    <a:pt x="9769" y="25799"/>
                    <a:pt x="9760" y="25817"/>
                    <a:pt x="9742" y="25835"/>
                  </a:cubicBezTo>
                  <a:cubicBezTo>
                    <a:pt x="9867" y="25398"/>
                    <a:pt x="10010" y="24961"/>
                    <a:pt x="10162" y="24497"/>
                  </a:cubicBezTo>
                  <a:cubicBezTo>
                    <a:pt x="10242" y="24461"/>
                    <a:pt x="10278" y="24372"/>
                    <a:pt x="10251" y="24292"/>
                  </a:cubicBezTo>
                  <a:cubicBezTo>
                    <a:pt x="10251" y="24274"/>
                    <a:pt x="10251" y="24265"/>
                    <a:pt x="10242" y="24256"/>
                  </a:cubicBezTo>
                  <a:cubicBezTo>
                    <a:pt x="10304" y="24095"/>
                    <a:pt x="10358" y="23935"/>
                    <a:pt x="10412" y="23774"/>
                  </a:cubicBezTo>
                  <a:cubicBezTo>
                    <a:pt x="10831" y="22543"/>
                    <a:pt x="11259" y="21267"/>
                    <a:pt x="11473" y="20108"/>
                  </a:cubicBezTo>
                  <a:cubicBezTo>
                    <a:pt x="11571" y="19590"/>
                    <a:pt x="11598" y="19073"/>
                    <a:pt x="11616" y="18564"/>
                  </a:cubicBezTo>
                  <a:cubicBezTo>
                    <a:pt x="11625" y="18422"/>
                    <a:pt x="11625" y="18279"/>
                    <a:pt x="11634" y="18145"/>
                  </a:cubicBezTo>
                  <a:cubicBezTo>
                    <a:pt x="11643" y="18145"/>
                    <a:pt x="11643" y="18136"/>
                    <a:pt x="11643" y="18136"/>
                  </a:cubicBezTo>
                  <a:cubicBezTo>
                    <a:pt x="11750" y="18038"/>
                    <a:pt x="11875" y="17949"/>
                    <a:pt x="12008" y="17851"/>
                  </a:cubicBezTo>
                  <a:cubicBezTo>
                    <a:pt x="12258" y="17672"/>
                    <a:pt x="12508" y="17494"/>
                    <a:pt x="12669" y="17199"/>
                  </a:cubicBezTo>
                  <a:cubicBezTo>
                    <a:pt x="12785" y="16985"/>
                    <a:pt x="12883" y="16762"/>
                    <a:pt x="12972" y="16548"/>
                  </a:cubicBezTo>
                  <a:lnTo>
                    <a:pt x="13016" y="16441"/>
                  </a:lnTo>
                  <a:cubicBezTo>
                    <a:pt x="13097" y="16245"/>
                    <a:pt x="13141" y="16049"/>
                    <a:pt x="13177" y="15852"/>
                  </a:cubicBezTo>
                  <a:cubicBezTo>
                    <a:pt x="13231" y="15603"/>
                    <a:pt x="13275" y="15362"/>
                    <a:pt x="13400" y="15174"/>
                  </a:cubicBezTo>
                  <a:cubicBezTo>
                    <a:pt x="13454" y="15085"/>
                    <a:pt x="13427" y="14969"/>
                    <a:pt x="13329" y="14916"/>
                  </a:cubicBezTo>
                  <a:cubicBezTo>
                    <a:pt x="13295" y="14896"/>
                    <a:pt x="13258" y="14886"/>
                    <a:pt x="13221" y="14886"/>
                  </a:cubicBezTo>
                  <a:cubicBezTo>
                    <a:pt x="13160" y="14886"/>
                    <a:pt x="13100" y="14913"/>
                    <a:pt x="13061" y="14969"/>
                  </a:cubicBezTo>
                  <a:cubicBezTo>
                    <a:pt x="12909" y="15219"/>
                    <a:pt x="12856" y="15496"/>
                    <a:pt x="12802" y="15763"/>
                  </a:cubicBezTo>
                  <a:cubicBezTo>
                    <a:pt x="12758" y="15951"/>
                    <a:pt x="12722" y="16129"/>
                    <a:pt x="12660" y="16290"/>
                  </a:cubicBezTo>
                  <a:lnTo>
                    <a:pt x="12606" y="16397"/>
                  </a:lnTo>
                  <a:cubicBezTo>
                    <a:pt x="12517" y="16611"/>
                    <a:pt x="12437" y="16816"/>
                    <a:pt x="12330" y="17012"/>
                  </a:cubicBezTo>
                  <a:cubicBezTo>
                    <a:pt x="12205" y="17235"/>
                    <a:pt x="11999" y="17378"/>
                    <a:pt x="11776" y="17538"/>
                  </a:cubicBezTo>
                  <a:cubicBezTo>
                    <a:pt x="11741" y="17565"/>
                    <a:pt x="11714" y="17583"/>
                    <a:pt x="11678" y="17610"/>
                  </a:cubicBezTo>
                  <a:cubicBezTo>
                    <a:pt x="11696" y="17422"/>
                    <a:pt x="11714" y="17235"/>
                    <a:pt x="11750" y="17048"/>
                  </a:cubicBezTo>
                  <a:cubicBezTo>
                    <a:pt x="11910" y="16165"/>
                    <a:pt x="12231" y="15067"/>
                    <a:pt x="12606" y="14113"/>
                  </a:cubicBezTo>
                  <a:cubicBezTo>
                    <a:pt x="13079" y="12917"/>
                    <a:pt x="13703" y="12025"/>
                    <a:pt x="14765" y="11035"/>
                  </a:cubicBezTo>
                  <a:cubicBezTo>
                    <a:pt x="14836" y="10964"/>
                    <a:pt x="14908" y="10892"/>
                    <a:pt x="14979" y="10830"/>
                  </a:cubicBezTo>
                  <a:cubicBezTo>
                    <a:pt x="15452" y="10402"/>
                    <a:pt x="15827" y="10054"/>
                    <a:pt x="16157" y="9411"/>
                  </a:cubicBezTo>
                  <a:cubicBezTo>
                    <a:pt x="16406" y="8912"/>
                    <a:pt x="16638" y="8439"/>
                    <a:pt x="17022" y="8055"/>
                  </a:cubicBezTo>
                  <a:cubicBezTo>
                    <a:pt x="17156" y="7904"/>
                    <a:pt x="17281" y="7779"/>
                    <a:pt x="17397" y="7645"/>
                  </a:cubicBezTo>
                  <a:cubicBezTo>
                    <a:pt x="17522" y="7609"/>
                    <a:pt x="17638" y="7574"/>
                    <a:pt x="17762" y="7538"/>
                  </a:cubicBezTo>
                  <a:cubicBezTo>
                    <a:pt x="17878" y="7502"/>
                    <a:pt x="17994" y="7467"/>
                    <a:pt x="18101" y="7440"/>
                  </a:cubicBezTo>
                  <a:lnTo>
                    <a:pt x="18182" y="7422"/>
                  </a:lnTo>
                  <a:cubicBezTo>
                    <a:pt x="18548" y="7333"/>
                    <a:pt x="19038" y="7226"/>
                    <a:pt x="19208" y="6744"/>
                  </a:cubicBezTo>
                  <a:cubicBezTo>
                    <a:pt x="19243" y="6646"/>
                    <a:pt x="19190" y="6530"/>
                    <a:pt x="19083" y="6494"/>
                  </a:cubicBezTo>
                  <a:cubicBezTo>
                    <a:pt x="19062" y="6487"/>
                    <a:pt x="19041" y="6483"/>
                    <a:pt x="19020" y="6483"/>
                  </a:cubicBezTo>
                  <a:cubicBezTo>
                    <a:pt x="18943" y="6483"/>
                    <a:pt x="18870" y="6533"/>
                    <a:pt x="18842" y="6610"/>
                  </a:cubicBezTo>
                  <a:cubicBezTo>
                    <a:pt x="18735" y="6896"/>
                    <a:pt x="18405" y="6976"/>
                    <a:pt x="18084" y="7047"/>
                  </a:cubicBezTo>
                  <a:lnTo>
                    <a:pt x="18003" y="7065"/>
                  </a:lnTo>
                  <a:cubicBezTo>
                    <a:pt x="17932" y="7083"/>
                    <a:pt x="17852" y="7110"/>
                    <a:pt x="17771" y="7128"/>
                  </a:cubicBezTo>
                  <a:cubicBezTo>
                    <a:pt x="17887" y="6949"/>
                    <a:pt x="17994" y="6762"/>
                    <a:pt x="18093" y="6530"/>
                  </a:cubicBezTo>
                  <a:cubicBezTo>
                    <a:pt x="18226" y="6236"/>
                    <a:pt x="18289" y="5950"/>
                    <a:pt x="18325" y="5682"/>
                  </a:cubicBezTo>
                  <a:cubicBezTo>
                    <a:pt x="18333" y="5674"/>
                    <a:pt x="18351" y="5665"/>
                    <a:pt x="18360" y="5656"/>
                  </a:cubicBezTo>
                  <a:cubicBezTo>
                    <a:pt x="18503" y="5504"/>
                    <a:pt x="18726" y="5415"/>
                    <a:pt x="18967" y="5326"/>
                  </a:cubicBezTo>
                  <a:cubicBezTo>
                    <a:pt x="19208" y="5227"/>
                    <a:pt x="19457" y="5138"/>
                    <a:pt x="19663" y="4951"/>
                  </a:cubicBezTo>
                  <a:cubicBezTo>
                    <a:pt x="20153" y="4523"/>
                    <a:pt x="20590" y="3898"/>
                    <a:pt x="20867" y="3229"/>
                  </a:cubicBezTo>
                  <a:cubicBezTo>
                    <a:pt x="20903" y="3131"/>
                    <a:pt x="20858" y="3015"/>
                    <a:pt x="20760" y="2970"/>
                  </a:cubicBezTo>
                  <a:cubicBezTo>
                    <a:pt x="20737" y="2962"/>
                    <a:pt x="20714" y="2958"/>
                    <a:pt x="20690" y="2958"/>
                  </a:cubicBezTo>
                  <a:cubicBezTo>
                    <a:pt x="20612" y="2958"/>
                    <a:pt x="20538" y="3002"/>
                    <a:pt x="20510" y="3078"/>
                  </a:cubicBezTo>
                  <a:cubicBezTo>
                    <a:pt x="20251" y="3693"/>
                    <a:pt x="19841" y="4273"/>
                    <a:pt x="19404" y="4665"/>
                  </a:cubicBezTo>
                  <a:cubicBezTo>
                    <a:pt x="19243" y="4799"/>
                    <a:pt x="19038" y="4880"/>
                    <a:pt x="18815" y="4969"/>
                  </a:cubicBezTo>
                  <a:cubicBezTo>
                    <a:pt x="18672" y="5022"/>
                    <a:pt x="18530" y="5085"/>
                    <a:pt x="18387" y="5156"/>
                  </a:cubicBezTo>
                  <a:cubicBezTo>
                    <a:pt x="18414" y="4915"/>
                    <a:pt x="18449" y="4674"/>
                    <a:pt x="18521" y="4425"/>
                  </a:cubicBezTo>
                  <a:cubicBezTo>
                    <a:pt x="18610" y="4112"/>
                    <a:pt x="18744" y="3738"/>
                    <a:pt x="18895" y="3345"/>
                  </a:cubicBezTo>
                  <a:cubicBezTo>
                    <a:pt x="18922" y="3336"/>
                    <a:pt x="18949" y="3318"/>
                    <a:pt x="18976" y="3292"/>
                  </a:cubicBezTo>
                  <a:cubicBezTo>
                    <a:pt x="19110" y="3113"/>
                    <a:pt x="19341" y="2988"/>
                    <a:pt x="19556" y="2863"/>
                  </a:cubicBezTo>
                  <a:cubicBezTo>
                    <a:pt x="19654" y="2801"/>
                    <a:pt x="19752" y="2747"/>
                    <a:pt x="19832" y="2694"/>
                  </a:cubicBezTo>
                  <a:cubicBezTo>
                    <a:pt x="19984" y="2587"/>
                    <a:pt x="20144" y="2453"/>
                    <a:pt x="20305" y="2301"/>
                  </a:cubicBezTo>
                  <a:cubicBezTo>
                    <a:pt x="20528" y="2087"/>
                    <a:pt x="20769" y="1873"/>
                    <a:pt x="20965" y="1811"/>
                  </a:cubicBezTo>
                  <a:cubicBezTo>
                    <a:pt x="21072" y="1784"/>
                    <a:pt x="21126" y="1677"/>
                    <a:pt x="21090" y="1570"/>
                  </a:cubicBezTo>
                  <a:cubicBezTo>
                    <a:pt x="21061" y="1489"/>
                    <a:pt x="20982" y="1438"/>
                    <a:pt x="20901" y="1438"/>
                  </a:cubicBezTo>
                  <a:cubicBezTo>
                    <a:pt x="20883" y="1438"/>
                    <a:pt x="20866" y="1440"/>
                    <a:pt x="20849" y="1445"/>
                  </a:cubicBezTo>
                  <a:cubicBezTo>
                    <a:pt x="20564" y="1534"/>
                    <a:pt x="20296" y="1784"/>
                    <a:pt x="20028" y="2016"/>
                  </a:cubicBezTo>
                  <a:cubicBezTo>
                    <a:pt x="19886" y="2159"/>
                    <a:pt x="19743" y="2292"/>
                    <a:pt x="19609" y="2373"/>
                  </a:cubicBezTo>
                  <a:cubicBezTo>
                    <a:pt x="19538" y="2426"/>
                    <a:pt x="19449" y="2480"/>
                    <a:pt x="19359" y="2524"/>
                  </a:cubicBezTo>
                  <a:cubicBezTo>
                    <a:pt x="19306" y="2560"/>
                    <a:pt x="19261" y="2587"/>
                    <a:pt x="19208" y="2614"/>
                  </a:cubicBezTo>
                  <a:cubicBezTo>
                    <a:pt x="19511" y="1971"/>
                    <a:pt x="19859" y="1400"/>
                    <a:pt x="20198" y="1177"/>
                  </a:cubicBezTo>
                  <a:cubicBezTo>
                    <a:pt x="20287" y="1115"/>
                    <a:pt x="20305" y="999"/>
                    <a:pt x="20243" y="910"/>
                  </a:cubicBezTo>
                  <a:cubicBezTo>
                    <a:pt x="20203" y="854"/>
                    <a:pt x="20143" y="822"/>
                    <a:pt x="20081" y="822"/>
                  </a:cubicBezTo>
                  <a:cubicBezTo>
                    <a:pt x="20045" y="822"/>
                    <a:pt x="20008" y="833"/>
                    <a:pt x="19975" y="856"/>
                  </a:cubicBezTo>
                  <a:cubicBezTo>
                    <a:pt x="19208" y="1365"/>
                    <a:pt x="18556" y="3078"/>
                    <a:pt x="18280" y="3880"/>
                  </a:cubicBezTo>
                  <a:cubicBezTo>
                    <a:pt x="18235" y="3559"/>
                    <a:pt x="18217" y="3220"/>
                    <a:pt x="18262" y="2962"/>
                  </a:cubicBezTo>
                  <a:cubicBezTo>
                    <a:pt x="18360" y="2391"/>
                    <a:pt x="18485" y="1882"/>
                    <a:pt x="18771" y="1302"/>
                  </a:cubicBezTo>
                  <a:cubicBezTo>
                    <a:pt x="18824" y="1204"/>
                    <a:pt x="18779" y="1097"/>
                    <a:pt x="18681" y="1044"/>
                  </a:cubicBezTo>
                  <a:cubicBezTo>
                    <a:pt x="18655" y="1030"/>
                    <a:pt x="18627" y="1024"/>
                    <a:pt x="18599" y="1024"/>
                  </a:cubicBezTo>
                  <a:cubicBezTo>
                    <a:pt x="18530" y="1024"/>
                    <a:pt x="18461" y="1061"/>
                    <a:pt x="18423" y="1124"/>
                  </a:cubicBezTo>
                  <a:cubicBezTo>
                    <a:pt x="18110" y="1748"/>
                    <a:pt x="17977" y="2284"/>
                    <a:pt x="17878" y="2890"/>
                  </a:cubicBezTo>
                  <a:cubicBezTo>
                    <a:pt x="17780" y="3425"/>
                    <a:pt x="17923" y="4157"/>
                    <a:pt x="18057" y="4737"/>
                  </a:cubicBezTo>
                  <a:cubicBezTo>
                    <a:pt x="18021" y="4906"/>
                    <a:pt x="18003" y="5067"/>
                    <a:pt x="17986" y="5227"/>
                  </a:cubicBezTo>
                  <a:cubicBezTo>
                    <a:pt x="17950" y="5611"/>
                    <a:pt x="17905" y="5977"/>
                    <a:pt x="17736" y="6369"/>
                  </a:cubicBezTo>
                  <a:cubicBezTo>
                    <a:pt x="17566" y="6753"/>
                    <a:pt x="17397" y="7030"/>
                    <a:pt x="17174" y="7297"/>
                  </a:cubicBezTo>
                  <a:cubicBezTo>
                    <a:pt x="17165" y="7297"/>
                    <a:pt x="17165" y="7306"/>
                    <a:pt x="17156" y="7306"/>
                  </a:cubicBezTo>
                  <a:cubicBezTo>
                    <a:pt x="17058" y="7315"/>
                    <a:pt x="16995" y="7404"/>
                    <a:pt x="17004" y="7502"/>
                  </a:cubicBezTo>
                  <a:cubicBezTo>
                    <a:pt x="16915" y="7592"/>
                    <a:pt x="16835" y="7681"/>
                    <a:pt x="16737" y="7779"/>
                  </a:cubicBezTo>
                  <a:cubicBezTo>
                    <a:pt x="16674" y="7841"/>
                    <a:pt x="16621" y="7913"/>
                    <a:pt x="16567" y="7975"/>
                  </a:cubicBezTo>
                  <a:cubicBezTo>
                    <a:pt x="16549" y="7868"/>
                    <a:pt x="16531" y="7770"/>
                    <a:pt x="16514" y="7663"/>
                  </a:cubicBezTo>
                  <a:cubicBezTo>
                    <a:pt x="16478" y="7476"/>
                    <a:pt x="16451" y="7306"/>
                    <a:pt x="16451" y="7172"/>
                  </a:cubicBezTo>
                  <a:cubicBezTo>
                    <a:pt x="16460" y="6744"/>
                    <a:pt x="16389" y="6334"/>
                    <a:pt x="16317" y="5932"/>
                  </a:cubicBezTo>
                  <a:cubicBezTo>
                    <a:pt x="16291" y="5781"/>
                    <a:pt x="16264" y="5620"/>
                    <a:pt x="16246" y="5468"/>
                  </a:cubicBezTo>
                  <a:cubicBezTo>
                    <a:pt x="16085" y="4371"/>
                    <a:pt x="16790" y="3452"/>
                    <a:pt x="17406" y="2640"/>
                  </a:cubicBezTo>
                  <a:cubicBezTo>
                    <a:pt x="17468" y="2551"/>
                    <a:pt x="17450" y="2435"/>
                    <a:pt x="17361" y="2373"/>
                  </a:cubicBezTo>
                  <a:cubicBezTo>
                    <a:pt x="17328" y="2343"/>
                    <a:pt x="17286" y="2329"/>
                    <a:pt x="17245" y="2329"/>
                  </a:cubicBezTo>
                  <a:cubicBezTo>
                    <a:pt x="17187" y="2329"/>
                    <a:pt x="17130" y="2356"/>
                    <a:pt x="17093" y="2408"/>
                  </a:cubicBezTo>
                  <a:cubicBezTo>
                    <a:pt x="16469" y="3229"/>
                    <a:pt x="15684" y="4264"/>
                    <a:pt x="15862" y="5513"/>
                  </a:cubicBezTo>
                  <a:cubicBezTo>
                    <a:pt x="15880" y="5674"/>
                    <a:pt x="15907" y="5825"/>
                    <a:pt x="15934" y="5986"/>
                  </a:cubicBezTo>
                  <a:cubicBezTo>
                    <a:pt x="15978" y="6236"/>
                    <a:pt x="16014" y="6467"/>
                    <a:pt x="16041" y="6708"/>
                  </a:cubicBezTo>
                  <a:cubicBezTo>
                    <a:pt x="15586" y="6137"/>
                    <a:pt x="15166" y="5593"/>
                    <a:pt x="15300" y="4853"/>
                  </a:cubicBezTo>
                  <a:cubicBezTo>
                    <a:pt x="15327" y="4746"/>
                    <a:pt x="15256" y="4648"/>
                    <a:pt x="15149" y="4630"/>
                  </a:cubicBezTo>
                  <a:cubicBezTo>
                    <a:pt x="15133" y="4626"/>
                    <a:pt x="15118" y="4624"/>
                    <a:pt x="15103" y="4624"/>
                  </a:cubicBezTo>
                  <a:cubicBezTo>
                    <a:pt x="15015" y="4624"/>
                    <a:pt x="14941" y="4688"/>
                    <a:pt x="14926" y="4773"/>
                  </a:cubicBezTo>
                  <a:cubicBezTo>
                    <a:pt x="14747" y="5700"/>
                    <a:pt x="15265" y="6360"/>
                    <a:pt x="15773" y="6985"/>
                  </a:cubicBezTo>
                  <a:cubicBezTo>
                    <a:pt x="15871" y="7110"/>
                    <a:pt x="15969" y="7235"/>
                    <a:pt x="16059" y="7360"/>
                  </a:cubicBezTo>
                  <a:cubicBezTo>
                    <a:pt x="16067" y="7369"/>
                    <a:pt x="16067" y="7369"/>
                    <a:pt x="16076" y="7377"/>
                  </a:cubicBezTo>
                  <a:cubicBezTo>
                    <a:pt x="16085" y="7484"/>
                    <a:pt x="16112" y="7600"/>
                    <a:pt x="16130" y="7725"/>
                  </a:cubicBezTo>
                  <a:cubicBezTo>
                    <a:pt x="16175" y="7975"/>
                    <a:pt x="16228" y="8261"/>
                    <a:pt x="16175" y="8430"/>
                  </a:cubicBezTo>
                  <a:cubicBezTo>
                    <a:pt x="16166" y="8466"/>
                    <a:pt x="16166" y="8501"/>
                    <a:pt x="16175" y="8537"/>
                  </a:cubicBezTo>
                  <a:cubicBezTo>
                    <a:pt x="16041" y="8760"/>
                    <a:pt x="15925" y="8992"/>
                    <a:pt x="15800" y="9233"/>
                  </a:cubicBezTo>
                  <a:cubicBezTo>
                    <a:pt x="15514" y="9822"/>
                    <a:pt x="15175" y="10125"/>
                    <a:pt x="14711" y="10544"/>
                  </a:cubicBezTo>
                  <a:cubicBezTo>
                    <a:pt x="14640" y="10616"/>
                    <a:pt x="14569" y="10687"/>
                    <a:pt x="14488" y="10758"/>
                  </a:cubicBezTo>
                  <a:cubicBezTo>
                    <a:pt x="14194" y="11035"/>
                    <a:pt x="13926" y="11303"/>
                    <a:pt x="13694" y="11579"/>
                  </a:cubicBezTo>
                  <a:cubicBezTo>
                    <a:pt x="13650" y="11097"/>
                    <a:pt x="13587" y="10616"/>
                    <a:pt x="13516" y="10161"/>
                  </a:cubicBezTo>
                  <a:cubicBezTo>
                    <a:pt x="13757" y="9849"/>
                    <a:pt x="13944" y="9545"/>
                    <a:pt x="14096" y="9099"/>
                  </a:cubicBezTo>
                  <a:cubicBezTo>
                    <a:pt x="14185" y="8823"/>
                    <a:pt x="14257" y="8573"/>
                    <a:pt x="14265" y="8243"/>
                  </a:cubicBezTo>
                  <a:cubicBezTo>
                    <a:pt x="14265" y="8171"/>
                    <a:pt x="14265" y="8100"/>
                    <a:pt x="14274" y="8020"/>
                  </a:cubicBezTo>
                  <a:cubicBezTo>
                    <a:pt x="14274" y="7832"/>
                    <a:pt x="14283" y="7636"/>
                    <a:pt x="14274" y="7440"/>
                  </a:cubicBezTo>
                  <a:cubicBezTo>
                    <a:pt x="14265" y="7333"/>
                    <a:pt x="14248" y="7235"/>
                    <a:pt x="14230" y="7128"/>
                  </a:cubicBezTo>
                  <a:cubicBezTo>
                    <a:pt x="14203" y="6994"/>
                    <a:pt x="14185" y="6869"/>
                    <a:pt x="14194" y="6762"/>
                  </a:cubicBezTo>
                  <a:cubicBezTo>
                    <a:pt x="14203" y="6655"/>
                    <a:pt x="14123" y="6557"/>
                    <a:pt x="14016" y="6548"/>
                  </a:cubicBezTo>
                  <a:cubicBezTo>
                    <a:pt x="14010" y="6547"/>
                    <a:pt x="14004" y="6547"/>
                    <a:pt x="13998" y="6547"/>
                  </a:cubicBezTo>
                  <a:cubicBezTo>
                    <a:pt x="13899" y="6547"/>
                    <a:pt x="13819" y="6616"/>
                    <a:pt x="13810" y="6717"/>
                  </a:cubicBezTo>
                  <a:cubicBezTo>
                    <a:pt x="13793" y="6878"/>
                    <a:pt x="13819" y="7038"/>
                    <a:pt x="13846" y="7190"/>
                  </a:cubicBezTo>
                  <a:cubicBezTo>
                    <a:pt x="13864" y="7288"/>
                    <a:pt x="13882" y="7369"/>
                    <a:pt x="13882" y="7458"/>
                  </a:cubicBezTo>
                  <a:cubicBezTo>
                    <a:pt x="13891" y="7627"/>
                    <a:pt x="13891" y="7823"/>
                    <a:pt x="13882" y="8002"/>
                  </a:cubicBezTo>
                  <a:cubicBezTo>
                    <a:pt x="13882" y="8082"/>
                    <a:pt x="13873" y="8154"/>
                    <a:pt x="13873" y="8234"/>
                  </a:cubicBezTo>
                  <a:cubicBezTo>
                    <a:pt x="13873" y="8484"/>
                    <a:pt x="13819" y="8680"/>
                    <a:pt x="13721" y="8974"/>
                  </a:cubicBezTo>
                  <a:cubicBezTo>
                    <a:pt x="13641" y="9224"/>
                    <a:pt x="13534" y="9429"/>
                    <a:pt x="13418" y="9617"/>
                  </a:cubicBezTo>
                  <a:cubicBezTo>
                    <a:pt x="13355" y="9242"/>
                    <a:pt x="13275" y="8903"/>
                    <a:pt x="13195" y="8600"/>
                  </a:cubicBezTo>
                  <a:cubicBezTo>
                    <a:pt x="13150" y="8466"/>
                    <a:pt x="13106" y="8323"/>
                    <a:pt x="13061" y="8180"/>
                  </a:cubicBezTo>
                  <a:cubicBezTo>
                    <a:pt x="12936" y="7806"/>
                    <a:pt x="12811" y="7404"/>
                    <a:pt x="12829" y="7056"/>
                  </a:cubicBezTo>
                  <a:cubicBezTo>
                    <a:pt x="12856" y="6646"/>
                    <a:pt x="13124" y="6155"/>
                    <a:pt x="13364" y="5727"/>
                  </a:cubicBezTo>
                  <a:lnTo>
                    <a:pt x="13471" y="5540"/>
                  </a:lnTo>
                  <a:cubicBezTo>
                    <a:pt x="13757" y="5013"/>
                    <a:pt x="14141" y="4523"/>
                    <a:pt x="14506" y="4050"/>
                  </a:cubicBezTo>
                  <a:cubicBezTo>
                    <a:pt x="14676" y="3836"/>
                    <a:pt x="14845" y="3622"/>
                    <a:pt x="15006" y="3399"/>
                  </a:cubicBezTo>
                  <a:cubicBezTo>
                    <a:pt x="15006" y="3390"/>
                    <a:pt x="15015" y="3390"/>
                    <a:pt x="15015" y="3390"/>
                  </a:cubicBezTo>
                  <a:cubicBezTo>
                    <a:pt x="15149" y="3211"/>
                    <a:pt x="15274" y="3024"/>
                    <a:pt x="15389" y="2828"/>
                  </a:cubicBezTo>
                  <a:cubicBezTo>
                    <a:pt x="15809" y="2168"/>
                    <a:pt x="16442" y="928"/>
                    <a:pt x="16050" y="107"/>
                  </a:cubicBezTo>
                  <a:cubicBezTo>
                    <a:pt x="16010" y="42"/>
                    <a:pt x="15938" y="0"/>
                    <a:pt x="1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189427" y="4386675"/>
              <a:ext cx="492354" cy="507920"/>
            </a:xfrm>
            <a:custGeom>
              <a:avLst/>
              <a:gdLst/>
              <a:ahLst/>
              <a:cxnLst/>
              <a:rect l="l" t="t" r="r" b="b"/>
              <a:pathLst>
                <a:path w="16005" h="16511" extrusionOk="0">
                  <a:moveTo>
                    <a:pt x="8906" y="0"/>
                  </a:moveTo>
                  <a:cubicBezTo>
                    <a:pt x="8890" y="0"/>
                    <a:pt x="8875" y="2"/>
                    <a:pt x="8859" y="7"/>
                  </a:cubicBezTo>
                  <a:cubicBezTo>
                    <a:pt x="8806" y="34"/>
                    <a:pt x="8788" y="96"/>
                    <a:pt x="8815" y="150"/>
                  </a:cubicBezTo>
                  <a:cubicBezTo>
                    <a:pt x="8993" y="524"/>
                    <a:pt x="8627" y="1193"/>
                    <a:pt x="8476" y="1443"/>
                  </a:cubicBezTo>
                  <a:cubicBezTo>
                    <a:pt x="8485" y="1327"/>
                    <a:pt x="8485" y="1220"/>
                    <a:pt x="8485" y="1140"/>
                  </a:cubicBezTo>
                  <a:cubicBezTo>
                    <a:pt x="8485" y="1024"/>
                    <a:pt x="8476" y="899"/>
                    <a:pt x="8458" y="783"/>
                  </a:cubicBezTo>
                  <a:cubicBezTo>
                    <a:pt x="8431" y="587"/>
                    <a:pt x="8413" y="399"/>
                    <a:pt x="8458" y="239"/>
                  </a:cubicBezTo>
                  <a:cubicBezTo>
                    <a:pt x="8467" y="185"/>
                    <a:pt x="8440" y="123"/>
                    <a:pt x="8377" y="105"/>
                  </a:cubicBezTo>
                  <a:cubicBezTo>
                    <a:pt x="8368" y="102"/>
                    <a:pt x="8358" y="100"/>
                    <a:pt x="8349" y="100"/>
                  </a:cubicBezTo>
                  <a:cubicBezTo>
                    <a:pt x="8303" y="100"/>
                    <a:pt x="8258" y="132"/>
                    <a:pt x="8244" y="176"/>
                  </a:cubicBezTo>
                  <a:cubicBezTo>
                    <a:pt x="8190" y="382"/>
                    <a:pt x="8217" y="596"/>
                    <a:pt x="8244" y="810"/>
                  </a:cubicBezTo>
                  <a:cubicBezTo>
                    <a:pt x="8253" y="926"/>
                    <a:pt x="8270" y="1033"/>
                    <a:pt x="8270" y="1140"/>
                  </a:cubicBezTo>
                  <a:cubicBezTo>
                    <a:pt x="8270" y="1309"/>
                    <a:pt x="8253" y="1630"/>
                    <a:pt x="8226" y="1809"/>
                  </a:cubicBezTo>
                  <a:cubicBezTo>
                    <a:pt x="8146" y="1925"/>
                    <a:pt x="8056" y="2032"/>
                    <a:pt x="7967" y="2148"/>
                  </a:cubicBezTo>
                  <a:cubicBezTo>
                    <a:pt x="7905" y="2228"/>
                    <a:pt x="7842" y="2317"/>
                    <a:pt x="7771" y="2398"/>
                  </a:cubicBezTo>
                  <a:cubicBezTo>
                    <a:pt x="7789" y="2112"/>
                    <a:pt x="7833" y="1782"/>
                    <a:pt x="7940" y="1595"/>
                  </a:cubicBezTo>
                  <a:cubicBezTo>
                    <a:pt x="7967" y="1550"/>
                    <a:pt x="7949" y="1479"/>
                    <a:pt x="7896" y="1452"/>
                  </a:cubicBezTo>
                  <a:cubicBezTo>
                    <a:pt x="7878" y="1441"/>
                    <a:pt x="7859" y="1436"/>
                    <a:pt x="7840" y="1436"/>
                  </a:cubicBezTo>
                  <a:cubicBezTo>
                    <a:pt x="7801" y="1436"/>
                    <a:pt x="7762" y="1458"/>
                    <a:pt x="7744" y="1488"/>
                  </a:cubicBezTo>
                  <a:cubicBezTo>
                    <a:pt x="7584" y="1791"/>
                    <a:pt x="7530" y="2380"/>
                    <a:pt x="7566" y="2701"/>
                  </a:cubicBezTo>
                  <a:cubicBezTo>
                    <a:pt x="7494" y="2799"/>
                    <a:pt x="7432" y="2897"/>
                    <a:pt x="7369" y="3004"/>
                  </a:cubicBezTo>
                  <a:lnTo>
                    <a:pt x="7316" y="3111"/>
                  </a:lnTo>
                  <a:cubicBezTo>
                    <a:pt x="7307" y="3120"/>
                    <a:pt x="7298" y="3138"/>
                    <a:pt x="7289" y="3156"/>
                  </a:cubicBezTo>
                  <a:cubicBezTo>
                    <a:pt x="7253" y="3076"/>
                    <a:pt x="7227" y="2978"/>
                    <a:pt x="7209" y="2897"/>
                  </a:cubicBezTo>
                  <a:cubicBezTo>
                    <a:pt x="7191" y="2835"/>
                    <a:pt x="7173" y="2772"/>
                    <a:pt x="7155" y="2719"/>
                  </a:cubicBezTo>
                  <a:cubicBezTo>
                    <a:pt x="7093" y="2540"/>
                    <a:pt x="7048" y="2362"/>
                    <a:pt x="7030" y="2210"/>
                  </a:cubicBezTo>
                  <a:cubicBezTo>
                    <a:pt x="6959" y="1622"/>
                    <a:pt x="7004" y="1140"/>
                    <a:pt x="7164" y="738"/>
                  </a:cubicBezTo>
                  <a:cubicBezTo>
                    <a:pt x="7182" y="676"/>
                    <a:pt x="7155" y="613"/>
                    <a:pt x="7102" y="596"/>
                  </a:cubicBezTo>
                  <a:cubicBezTo>
                    <a:pt x="7085" y="589"/>
                    <a:pt x="7069" y="585"/>
                    <a:pt x="7054" y="585"/>
                  </a:cubicBezTo>
                  <a:cubicBezTo>
                    <a:pt x="7010" y="585"/>
                    <a:pt x="6972" y="612"/>
                    <a:pt x="6959" y="658"/>
                  </a:cubicBezTo>
                  <a:cubicBezTo>
                    <a:pt x="6790" y="1095"/>
                    <a:pt x="6745" y="1613"/>
                    <a:pt x="6816" y="2228"/>
                  </a:cubicBezTo>
                  <a:cubicBezTo>
                    <a:pt x="6834" y="2398"/>
                    <a:pt x="6879" y="2594"/>
                    <a:pt x="6950" y="2790"/>
                  </a:cubicBezTo>
                  <a:cubicBezTo>
                    <a:pt x="6968" y="2835"/>
                    <a:pt x="6977" y="2888"/>
                    <a:pt x="6995" y="2951"/>
                  </a:cubicBezTo>
                  <a:cubicBezTo>
                    <a:pt x="7039" y="3102"/>
                    <a:pt x="7093" y="3272"/>
                    <a:pt x="7164" y="3388"/>
                  </a:cubicBezTo>
                  <a:cubicBezTo>
                    <a:pt x="7075" y="3575"/>
                    <a:pt x="6995" y="3763"/>
                    <a:pt x="6986" y="3950"/>
                  </a:cubicBezTo>
                  <a:cubicBezTo>
                    <a:pt x="6968" y="4182"/>
                    <a:pt x="7048" y="4423"/>
                    <a:pt x="7129" y="4655"/>
                  </a:cubicBezTo>
                  <a:cubicBezTo>
                    <a:pt x="7146" y="4735"/>
                    <a:pt x="7173" y="4806"/>
                    <a:pt x="7200" y="4887"/>
                  </a:cubicBezTo>
                  <a:cubicBezTo>
                    <a:pt x="7334" y="5377"/>
                    <a:pt x="7441" y="6064"/>
                    <a:pt x="7485" y="6751"/>
                  </a:cubicBezTo>
                  <a:cubicBezTo>
                    <a:pt x="7441" y="6814"/>
                    <a:pt x="7396" y="6876"/>
                    <a:pt x="7352" y="6938"/>
                  </a:cubicBezTo>
                  <a:cubicBezTo>
                    <a:pt x="7343" y="6894"/>
                    <a:pt x="7334" y="6849"/>
                    <a:pt x="7325" y="6796"/>
                  </a:cubicBezTo>
                  <a:cubicBezTo>
                    <a:pt x="7316" y="6698"/>
                    <a:pt x="7307" y="6591"/>
                    <a:pt x="7280" y="6492"/>
                  </a:cubicBezTo>
                  <a:cubicBezTo>
                    <a:pt x="7227" y="6341"/>
                    <a:pt x="7146" y="6198"/>
                    <a:pt x="7075" y="6055"/>
                  </a:cubicBezTo>
                  <a:cubicBezTo>
                    <a:pt x="7021" y="5975"/>
                    <a:pt x="6977" y="5886"/>
                    <a:pt x="6941" y="5806"/>
                  </a:cubicBezTo>
                  <a:cubicBezTo>
                    <a:pt x="6906" y="5716"/>
                    <a:pt x="6852" y="5627"/>
                    <a:pt x="6798" y="5547"/>
                  </a:cubicBezTo>
                  <a:cubicBezTo>
                    <a:pt x="6736" y="5440"/>
                    <a:pt x="6674" y="5333"/>
                    <a:pt x="6638" y="5217"/>
                  </a:cubicBezTo>
                  <a:cubicBezTo>
                    <a:pt x="6540" y="4913"/>
                    <a:pt x="6468" y="4539"/>
                    <a:pt x="6522" y="4423"/>
                  </a:cubicBezTo>
                  <a:cubicBezTo>
                    <a:pt x="6540" y="4360"/>
                    <a:pt x="6513" y="4298"/>
                    <a:pt x="6459" y="4280"/>
                  </a:cubicBezTo>
                  <a:cubicBezTo>
                    <a:pt x="6445" y="4273"/>
                    <a:pt x="6430" y="4270"/>
                    <a:pt x="6415" y="4270"/>
                  </a:cubicBezTo>
                  <a:cubicBezTo>
                    <a:pt x="6375" y="4270"/>
                    <a:pt x="6336" y="4294"/>
                    <a:pt x="6317" y="4334"/>
                  </a:cubicBezTo>
                  <a:cubicBezTo>
                    <a:pt x="6210" y="4565"/>
                    <a:pt x="6379" y="5119"/>
                    <a:pt x="6424" y="5279"/>
                  </a:cubicBezTo>
                  <a:cubicBezTo>
                    <a:pt x="6468" y="5413"/>
                    <a:pt x="6549" y="5538"/>
                    <a:pt x="6611" y="5654"/>
                  </a:cubicBezTo>
                  <a:cubicBezTo>
                    <a:pt x="6665" y="5734"/>
                    <a:pt x="6709" y="5814"/>
                    <a:pt x="6745" y="5886"/>
                  </a:cubicBezTo>
                  <a:cubicBezTo>
                    <a:pt x="6781" y="5984"/>
                    <a:pt x="6834" y="6073"/>
                    <a:pt x="6879" y="6153"/>
                  </a:cubicBezTo>
                  <a:cubicBezTo>
                    <a:pt x="6959" y="6296"/>
                    <a:pt x="7021" y="6421"/>
                    <a:pt x="7066" y="6555"/>
                  </a:cubicBezTo>
                  <a:cubicBezTo>
                    <a:pt x="7093" y="6635"/>
                    <a:pt x="7102" y="6724"/>
                    <a:pt x="7111" y="6814"/>
                  </a:cubicBezTo>
                  <a:cubicBezTo>
                    <a:pt x="7129" y="6938"/>
                    <a:pt x="7137" y="7063"/>
                    <a:pt x="7191" y="7188"/>
                  </a:cubicBezTo>
                  <a:cubicBezTo>
                    <a:pt x="7075" y="7393"/>
                    <a:pt x="6968" y="7608"/>
                    <a:pt x="6879" y="7848"/>
                  </a:cubicBezTo>
                  <a:cubicBezTo>
                    <a:pt x="6665" y="8393"/>
                    <a:pt x="6477" y="9026"/>
                    <a:pt x="6379" y="9534"/>
                  </a:cubicBezTo>
                  <a:cubicBezTo>
                    <a:pt x="6326" y="9829"/>
                    <a:pt x="6317" y="10123"/>
                    <a:pt x="6299" y="10409"/>
                  </a:cubicBezTo>
                  <a:cubicBezTo>
                    <a:pt x="6290" y="10703"/>
                    <a:pt x="6281" y="10980"/>
                    <a:pt x="6228" y="11247"/>
                  </a:cubicBezTo>
                  <a:cubicBezTo>
                    <a:pt x="6120" y="11836"/>
                    <a:pt x="5906" y="12478"/>
                    <a:pt x="5692" y="13112"/>
                  </a:cubicBezTo>
                  <a:cubicBezTo>
                    <a:pt x="5692" y="12987"/>
                    <a:pt x="5701" y="12862"/>
                    <a:pt x="5701" y="12737"/>
                  </a:cubicBezTo>
                  <a:cubicBezTo>
                    <a:pt x="5710" y="12630"/>
                    <a:pt x="5710" y="12523"/>
                    <a:pt x="5710" y="12425"/>
                  </a:cubicBezTo>
                  <a:lnTo>
                    <a:pt x="5710" y="12371"/>
                  </a:lnTo>
                  <a:cubicBezTo>
                    <a:pt x="5710" y="12175"/>
                    <a:pt x="5710" y="11979"/>
                    <a:pt x="5764" y="11818"/>
                  </a:cubicBezTo>
                  <a:cubicBezTo>
                    <a:pt x="5781" y="11729"/>
                    <a:pt x="5835" y="11649"/>
                    <a:pt x="5889" y="11568"/>
                  </a:cubicBezTo>
                  <a:cubicBezTo>
                    <a:pt x="5942" y="11470"/>
                    <a:pt x="5996" y="11381"/>
                    <a:pt x="6031" y="11274"/>
                  </a:cubicBezTo>
                  <a:cubicBezTo>
                    <a:pt x="6129" y="10962"/>
                    <a:pt x="6040" y="10605"/>
                    <a:pt x="5951" y="10257"/>
                  </a:cubicBezTo>
                  <a:cubicBezTo>
                    <a:pt x="5915" y="10105"/>
                    <a:pt x="5880" y="9972"/>
                    <a:pt x="5862" y="9847"/>
                  </a:cubicBezTo>
                  <a:cubicBezTo>
                    <a:pt x="5853" y="9784"/>
                    <a:pt x="5835" y="9722"/>
                    <a:pt x="5826" y="9659"/>
                  </a:cubicBezTo>
                  <a:cubicBezTo>
                    <a:pt x="5773" y="9338"/>
                    <a:pt x="5719" y="8999"/>
                    <a:pt x="5889" y="8749"/>
                  </a:cubicBezTo>
                  <a:cubicBezTo>
                    <a:pt x="5915" y="8723"/>
                    <a:pt x="5942" y="8696"/>
                    <a:pt x="5978" y="8669"/>
                  </a:cubicBezTo>
                  <a:cubicBezTo>
                    <a:pt x="6013" y="8642"/>
                    <a:pt x="6049" y="8607"/>
                    <a:pt x="6085" y="8571"/>
                  </a:cubicBezTo>
                  <a:cubicBezTo>
                    <a:pt x="6129" y="8517"/>
                    <a:pt x="6156" y="8464"/>
                    <a:pt x="6174" y="8402"/>
                  </a:cubicBezTo>
                  <a:cubicBezTo>
                    <a:pt x="6192" y="8366"/>
                    <a:pt x="6210" y="8330"/>
                    <a:pt x="6228" y="8303"/>
                  </a:cubicBezTo>
                  <a:cubicBezTo>
                    <a:pt x="6352" y="8116"/>
                    <a:pt x="6495" y="7875"/>
                    <a:pt x="6620" y="7625"/>
                  </a:cubicBezTo>
                  <a:cubicBezTo>
                    <a:pt x="6647" y="7572"/>
                    <a:pt x="6629" y="7509"/>
                    <a:pt x="6575" y="7483"/>
                  </a:cubicBezTo>
                  <a:cubicBezTo>
                    <a:pt x="6559" y="7474"/>
                    <a:pt x="6541" y="7470"/>
                    <a:pt x="6522" y="7470"/>
                  </a:cubicBezTo>
                  <a:cubicBezTo>
                    <a:pt x="6482" y="7470"/>
                    <a:pt x="6442" y="7490"/>
                    <a:pt x="6424" y="7527"/>
                  </a:cubicBezTo>
                  <a:cubicBezTo>
                    <a:pt x="6308" y="7768"/>
                    <a:pt x="6174" y="8000"/>
                    <a:pt x="6049" y="8178"/>
                  </a:cubicBezTo>
                  <a:cubicBezTo>
                    <a:pt x="6022" y="8223"/>
                    <a:pt x="5996" y="8268"/>
                    <a:pt x="5978" y="8312"/>
                  </a:cubicBezTo>
                  <a:cubicBezTo>
                    <a:pt x="5960" y="8366"/>
                    <a:pt x="5933" y="8402"/>
                    <a:pt x="5915" y="8437"/>
                  </a:cubicBezTo>
                  <a:cubicBezTo>
                    <a:pt x="5897" y="8455"/>
                    <a:pt x="5871" y="8482"/>
                    <a:pt x="5835" y="8500"/>
                  </a:cubicBezTo>
                  <a:cubicBezTo>
                    <a:pt x="5799" y="8535"/>
                    <a:pt x="5746" y="8571"/>
                    <a:pt x="5710" y="8625"/>
                  </a:cubicBezTo>
                  <a:cubicBezTo>
                    <a:pt x="5683" y="8669"/>
                    <a:pt x="5657" y="8714"/>
                    <a:pt x="5639" y="8758"/>
                  </a:cubicBezTo>
                  <a:cubicBezTo>
                    <a:pt x="5585" y="8651"/>
                    <a:pt x="5532" y="8553"/>
                    <a:pt x="5478" y="8455"/>
                  </a:cubicBezTo>
                  <a:cubicBezTo>
                    <a:pt x="5407" y="8330"/>
                    <a:pt x="5335" y="8214"/>
                    <a:pt x="5282" y="8089"/>
                  </a:cubicBezTo>
                  <a:cubicBezTo>
                    <a:pt x="5193" y="7902"/>
                    <a:pt x="5103" y="7724"/>
                    <a:pt x="4987" y="7563"/>
                  </a:cubicBezTo>
                  <a:cubicBezTo>
                    <a:pt x="4961" y="7295"/>
                    <a:pt x="5005" y="6974"/>
                    <a:pt x="5059" y="6680"/>
                  </a:cubicBezTo>
                  <a:lnTo>
                    <a:pt x="5059" y="6671"/>
                  </a:lnTo>
                  <a:cubicBezTo>
                    <a:pt x="5086" y="6492"/>
                    <a:pt x="5121" y="6287"/>
                    <a:pt x="5077" y="6100"/>
                  </a:cubicBezTo>
                  <a:cubicBezTo>
                    <a:pt x="5077" y="6091"/>
                    <a:pt x="5086" y="6082"/>
                    <a:pt x="5086" y="6073"/>
                  </a:cubicBezTo>
                  <a:cubicBezTo>
                    <a:pt x="5202" y="5850"/>
                    <a:pt x="5291" y="5627"/>
                    <a:pt x="5380" y="5413"/>
                  </a:cubicBezTo>
                  <a:cubicBezTo>
                    <a:pt x="5496" y="5119"/>
                    <a:pt x="5603" y="4851"/>
                    <a:pt x="5764" y="4583"/>
                  </a:cubicBezTo>
                  <a:cubicBezTo>
                    <a:pt x="5808" y="4503"/>
                    <a:pt x="5862" y="4423"/>
                    <a:pt x="5915" y="4342"/>
                  </a:cubicBezTo>
                  <a:cubicBezTo>
                    <a:pt x="6013" y="4182"/>
                    <a:pt x="6120" y="4021"/>
                    <a:pt x="6201" y="3843"/>
                  </a:cubicBezTo>
                  <a:lnTo>
                    <a:pt x="6219" y="3780"/>
                  </a:lnTo>
                  <a:cubicBezTo>
                    <a:pt x="6361" y="3415"/>
                    <a:pt x="6558" y="2906"/>
                    <a:pt x="6495" y="2514"/>
                  </a:cubicBezTo>
                  <a:cubicBezTo>
                    <a:pt x="6487" y="2457"/>
                    <a:pt x="6434" y="2414"/>
                    <a:pt x="6384" y="2414"/>
                  </a:cubicBezTo>
                  <a:cubicBezTo>
                    <a:pt x="6380" y="2414"/>
                    <a:pt x="6375" y="2415"/>
                    <a:pt x="6370" y="2416"/>
                  </a:cubicBezTo>
                  <a:cubicBezTo>
                    <a:pt x="6308" y="2424"/>
                    <a:pt x="6263" y="2487"/>
                    <a:pt x="6281" y="2540"/>
                  </a:cubicBezTo>
                  <a:cubicBezTo>
                    <a:pt x="6335" y="2879"/>
                    <a:pt x="6147" y="3352"/>
                    <a:pt x="6013" y="3700"/>
                  </a:cubicBezTo>
                  <a:lnTo>
                    <a:pt x="5996" y="3754"/>
                  </a:lnTo>
                  <a:cubicBezTo>
                    <a:pt x="5924" y="3923"/>
                    <a:pt x="5835" y="4066"/>
                    <a:pt x="5728" y="4218"/>
                  </a:cubicBezTo>
                  <a:cubicBezTo>
                    <a:pt x="5719" y="4235"/>
                    <a:pt x="5710" y="4253"/>
                    <a:pt x="5701" y="4271"/>
                  </a:cubicBezTo>
                  <a:cubicBezTo>
                    <a:pt x="5692" y="4173"/>
                    <a:pt x="5683" y="4057"/>
                    <a:pt x="5665" y="3932"/>
                  </a:cubicBezTo>
                  <a:cubicBezTo>
                    <a:pt x="5657" y="3852"/>
                    <a:pt x="5639" y="3780"/>
                    <a:pt x="5630" y="3718"/>
                  </a:cubicBezTo>
                  <a:cubicBezTo>
                    <a:pt x="5594" y="3557"/>
                    <a:pt x="5567" y="3415"/>
                    <a:pt x="5603" y="3263"/>
                  </a:cubicBezTo>
                  <a:lnTo>
                    <a:pt x="5621" y="3174"/>
                  </a:lnTo>
                  <a:cubicBezTo>
                    <a:pt x="5674" y="2969"/>
                    <a:pt x="5710" y="2826"/>
                    <a:pt x="5683" y="2567"/>
                  </a:cubicBezTo>
                  <a:cubicBezTo>
                    <a:pt x="5674" y="2442"/>
                    <a:pt x="5639" y="2300"/>
                    <a:pt x="5603" y="2148"/>
                  </a:cubicBezTo>
                  <a:cubicBezTo>
                    <a:pt x="5550" y="1907"/>
                    <a:pt x="5496" y="1648"/>
                    <a:pt x="5532" y="1443"/>
                  </a:cubicBezTo>
                  <a:cubicBezTo>
                    <a:pt x="5541" y="1390"/>
                    <a:pt x="5505" y="1327"/>
                    <a:pt x="5442" y="1318"/>
                  </a:cubicBezTo>
                  <a:cubicBezTo>
                    <a:pt x="5436" y="1317"/>
                    <a:pt x="5430" y="1317"/>
                    <a:pt x="5424" y="1317"/>
                  </a:cubicBezTo>
                  <a:cubicBezTo>
                    <a:pt x="5370" y="1317"/>
                    <a:pt x="5326" y="1351"/>
                    <a:pt x="5318" y="1407"/>
                  </a:cubicBezTo>
                  <a:cubicBezTo>
                    <a:pt x="5273" y="1648"/>
                    <a:pt x="5335" y="1925"/>
                    <a:pt x="5398" y="2193"/>
                  </a:cubicBezTo>
                  <a:cubicBezTo>
                    <a:pt x="5425" y="2335"/>
                    <a:pt x="5451" y="2469"/>
                    <a:pt x="5469" y="2585"/>
                  </a:cubicBezTo>
                  <a:cubicBezTo>
                    <a:pt x="5487" y="2772"/>
                    <a:pt x="5460" y="2897"/>
                    <a:pt x="5425" y="3049"/>
                  </a:cubicBezTo>
                  <a:cubicBezTo>
                    <a:pt x="5380" y="3004"/>
                    <a:pt x="5326" y="2969"/>
                    <a:pt x="5282" y="2933"/>
                  </a:cubicBezTo>
                  <a:cubicBezTo>
                    <a:pt x="5193" y="2870"/>
                    <a:pt x="5103" y="2817"/>
                    <a:pt x="5041" y="2737"/>
                  </a:cubicBezTo>
                  <a:cubicBezTo>
                    <a:pt x="4684" y="2335"/>
                    <a:pt x="4675" y="2193"/>
                    <a:pt x="4684" y="2157"/>
                  </a:cubicBezTo>
                  <a:cubicBezTo>
                    <a:pt x="4693" y="2094"/>
                    <a:pt x="4657" y="2041"/>
                    <a:pt x="4595" y="2032"/>
                  </a:cubicBezTo>
                  <a:cubicBezTo>
                    <a:pt x="4585" y="2029"/>
                    <a:pt x="4576" y="2028"/>
                    <a:pt x="4567" y="2028"/>
                  </a:cubicBezTo>
                  <a:cubicBezTo>
                    <a:pt x="4517" y="2028"/>
                    <a:pt x="4478" y="2067"/>
                    <a:pt x="4470" y="2112"/>
                  </a:cubicBezTo>
                  <a:cubicBezTo>
                    <a:pt x="4443" y="2282"/>
                    <a:pt x="4577" y="2532"/>
                    <a:pt x="4872" y="2879"/>
                  </a:cubicBezTo>
                  <a:cubicBezTo>
                    <a:pt x="4961" y="2969"/>
                    <a:pt x="5059" y="3040"/>
                    <a:pt x="5157" y="3111"/>
                  </a:cubicBezTo>
                  <a:cubicBezTo>
                    <a:pt x="5237" y="3165"/>
                    <a:pt x="5309" y="3218"/>
                    <a:pt x="5371" y="3281"/>
                  </a:cubicBezTo>
                  <a:cubicBezTo>
                    <a:pt x="5371" y="3281"/>
                    <a:pt x="5380" y="3290"/>
                    <a:pt x="5380" y="3290"/>
                  </a:cubicBezTo>
                  <a:cubicBezTo>
                    <a:pt x="5353" y="3459"/>
                    <a:pt x="5380" y="3602"/>
                    <a:pt x="5416" y="3754"/>
                  </a:cubicBezTo>
                  <a:cubicBezTo>
                    <a:pt x="5425" y="3816"/>
                    <a:pt x="5442" y="3879"/>
                    <a:pt x="5451" y="3950"/>
                  </a:cubicBezTo>
                  <a:cubicBezTo>
                    <a:pt x="5505" y="4414"/>
                    <a:pt x="5487" y="4601"/>
                    <a:pt x="5469" y="4664"/>
                  </a:cubicBezTo>
                  <a:cubicBezTo>
                    <a:pt x="5353" y="4887"/>
                    <a:pt x="5264" y="5110"/>
                    <a:pt x="5175" y="5324"/>
                  </a:cubicBezTo>
                  <a:cubicBezTo>
                    <a:pt x="5112" y="5502"/>
                    <a:pt x="5041" y="5672"/>
                    <a:pt x="4961" y="5850"/>
                  </a:cubicBezTo>
                  <a:cubicBezTo>
                    <a:pt x="4916" y="5788"/>
                    <a:pt x="4863" y="5743"/>
                    <a:pt x="4818" y="5698"/>
                  </a:cubicBezTo>
                  <a:cubicBezTo>
                    <a:pt x="4764" y="5645"/>
                    <a:pt x="4711" y="5591"/>
                    <a:pt x="4684" y="5529"/>
                  </a:cubicBezTo>
                  <a:cubicBezTo>
                    <a:pt x="4613" y="5422"/>
                    <a:pt x="4604" y="5297"/>
                    <a:pt x="4595" y="5163"/>
                  </a:cubicBezTo>
                  <a:cubicBezTo>
                    <a:pt x="4586" y="5101"/>
                    <a:pt x="4586" y="5038"/>
                    <a:pt x="4577" y="4985"/>
                  </a:cubicBezTo>
                  <a:cubicBezTo>
                    <a:pt x="4533" y="4717"/>
                    <a:pt x="4381" y="4458"/>
                    <a:pt x="4247" y="4235"/>
                  </a:cubicBezTo>
                  <a:lnTo>
                    <a:pt x="4202" y="4173"/>
                  </a:lnTo>
                  <a:cubicBezTo>
                    <a:pt x="4095" y="3977"/>
                    <a:pt x="3917" y="3879"/>
                    <a:pt x="3756" y="3780"/>
                  </a:cubicBezTo>
                  <a:cubicBezTo>
                    <a:pt x="3721" y="3763"/>
                    <a:pt x="3676" y="3736"/>
                    <a:pt x="3640" y="3718"/>
                  </a:cubicBezTo>
                  <a:cubicBezTo>
                    <a:pt x="3596" y="3691"/>
                    <a:pt x="3542" y="3656"/>
                    <a:pt x="3498" y="3629"/>
                  </a:cubicBezTo>
                  <a:cubicBezTo>
                    <a:pt x="3426" y="3584"/>
                    <a:pt x="3355" y="3548"/>
                    <a:pt x="3292" y="3504"/>
                  </a:cubicBezTo>
                  <a:cubicBezTo>
                    <a:pt x="3257" y="3486"/>
                    <a:pt x="3230" y="3450"/>
                    <a:pt x="3194" y="3415"/>
                  </a:cubicBezTo>
                  <a:cubicBezTo>
                    <a:pt x="3141" y="3361"/>
                    <a:pt x="3078" y="3308"/>
                    <a:pt x="2989" y="3272"/>
                  </a:cubicBezTo>
                  <a:cubicBezTo>
                    <a:pt x="2975" y="3265"/>
                    <a:pt x="2960" y="3261"/>
                    <a:pt x="2945" y="3261"/>
                  </a:cubicBezTo>
                  <a:cubicBezTo>
                    <a:pt x="2905" y="3261"/>
                    <a:pt x="2868" y="3286"/>
                    <a:pt x="2855" y="3325"/>
                  </a:cubicBezTo>
                  <a:cubicBezTo>
                    <a:pt x="2829" y="3379"/>
                    <a:pt x="2855" y="3441"/>
                    <a:pt x="2909" y="3468"/>
                  </a:cubicBezTo>
                  <a:cubicBezTo>
                    <a:pt x="2953" y="3486"/>
                    <a:pt x="2998" y="3522"/>
                    <a:pt x="3043" y="3566"/>
                  </a:cubicBezTo>
                  <a:cubicBezTo>
                    <a:pt x="3078" y="3611"/>
                    <a:pt x="3123" y="3647"/>
                    <a:pt x="3177" y="3682"/>
                  </a:cubicBezTo>
                  <a:cubicBezTo>
                    <a:pt x="3239" y="3727"/>
                    <a:pt x="3310" y="3772"/>
                    <a:pt x="3391" y="3816"/>
                  </a:cubicBezTo>
                  <a:cubicBezTo>
                    <a:pt x="3435" y="3843"/>
                    <a:pt x="3480" y="3870"/>
                    <a:pt x="3533" y="3896"/>
                  </a:cubicBezTo>
                  <a:cubicBezTo>
                    <a:pt x="3569" y="3923"/>
                    <a:pt x="3605" y="3941"/>
                    <a:pt x="3649" y="3968"/>
                  </a:cubicBezTo>
                  <a:cubicBezTo>
                    <a:pt x="3801" y="4057"/>
                    <a:pt x="3935" y="4137"/>
                    <a:pt x="4015" y="4280"/>
                  </a:cubicBezTo>
                  <a:lnTo>
                    <a:pt x="4060" y="4342"/>
                  </a:lnTo>
                  <a:cubicBezTo>
                    <a:pt x="4185" y="4548"/>
                    <a:pt x="4327" y="4789"/>
                    <a:pt x="4363" y="5012"/>
                  </a:cubicBezTo>
                  <a:cubicBezTo>
                    <a:pt x="4372" y="5065"/>
                    <a:pt x="4372" y="5119"/>
                    <a:pt x="4381" y="5172"/>
                  </a:cubicBezTo>
                  <a:cubicBezTo>
                    <a:pt x="4390" y="5324"/>
                    <a:pt x="4399" y="5475"/>
                    <a:pt x="4488" y="5636"/>
                  </a:cubicBezTo>
                  <a:cubicBezTo>
                    <a:pt x="4541" y="5716"/>
                    <a:pt x="4604" y="5788"/>
                    <a:pt x="4666" y="5850"/>
                  </a:cubicBezTo>
                  <a:cubicBezTo>
                    <a:pt x="4738" y="5913"/>
                    <a:pt x="4800" y="5975"/>
                    <a:pt x="4836" y="6064"/>
                  </a:cubicBezTo>
                  <a:cubicBezTo>
                    <a:pt x="4907" y="6234"/>
                    <a:pt x="4872" y="6430"/>
                    <a:pt x="4845" y="6635"/>
                  </a:cubicBezTo>
                  <a:lnTo>
                    <a:pt x="4845" y="6644"/>
                  </a:lnTo>
                  <a:cubicBezTo>
                    <a:pt x="4809" y="6858"/>
                    <a:pt x="4773" y="7090"/>
                    <a:pt x="4764" y="7313"/>
                  </a:cubicBezTo>
                  <a:cubicBezTo>
                    <a:pt x="4666" y="7224"/>
                    <a:pt x="4550" y="7144"/>
                    <a:pt x="4408" y="7072"/>
                  </a:cubicBezTo>
                  <a:cubicBezTo>
                    <a:pt x="4363" y="7046"/>
                    <a:pt x="4318" y="7019"/>
                    <a:pt x="4274" y="6992"/>
                  </a:cubicBezTo>
                  <a:cubicBezTo>
                    <a:pt x="4265" y="6849"/>
                    <a:pt x="4220" y="6698"/>
                    <a:pt x="4176" y="6546"/>
                  </a:cubicBezTo>
                  <a:cubicBezTo>
                    <a:pt x="4149" y="6466"/>
                    <a:pt x="4122" y="6385"/>
                    <a:pt x="4104" y="6323"/>
                  </a:cubicBezTo>
                  <a:cubicBezTo>
                    <a:pt x="4033" y="5957"/>
                    <a:pt x="3926" y="5681"/>
                    <a:pt x="3792" y="5484"/>
                  </a:cubicBezTo>
                  <a:cubicBezTo>
                    <a:pt x="3667" y="5288"/>
                    <a:pt x="3498" y="5145"/>
                    <a:pt x="3337" y="5003"/>
                  </a:cubicBezTo>
                  <a:cubicBezTo>
                    <a:pt x="3266" y="4949"/>
                    <a:pt x="3194" y="4887"/>
                    <a:pt x="3132" y="4824"/>
                  </a:cubicBezTo>
                  <a:cubicBezTo>
                    <a:pt x="2909" y="4619"/>
                    <a:pt x="2748" y="4351"/>
                    <a:pt x="2597" y="4102"/>
                  </a:cubicBezTo>
                  <a:lnTo>
                    <a:pt x="2525" y="3986"/>
                  </a:lnTo>
                  <a:cubicBezTo>
                    <a:pt x="2502" y="3951"/>
                    <a:pt x="2469" y="3935"/>
                    <a:pt x="2433" y="3935"/>
                  </a:cubicBezTo>
                  <a:cubicBezTo>
                    <a:pt x="2413" y="3935"/>
                    <a:pt x="2393" y="3940"/>
                    <a:pt x="2374" y="3950"/>
                  </a:cubicBezTo>
                  <a:cubicBezTo>
                    <a:pt x="2320" y="3977"/>
                    <a:pt x="2302" y="4048"/>
                    <a:pt x="2338" y="4093"/>
                  </a:cubicBezTo>
                  <a:lnTo>
                    <a:pt x="2409" y="4209"/>
                  </a:lnTo>
                  <a:cubicBezTo>
                    <a:pt x="2570" y="4476"/>
                    <a:pt x="2739" y="4753"/>
                    <a:pt x="2980" y="4976"/>
                  </a:cubicBezTo>
                  <a:cubicBezTo>
                    <a:pt x="3052" y="5038"/>
                    <a:pt x="3123" y="5101"/>
                    <a:pt x="3194" y="5163"/>
                  </a:cubicBezTo>
                  <a:cubicBezTo>
                    <a:pt x="3355" y="5306"/>
                    <a:pt x="3507" y="5431"/>
                    <a:pt x="3614" y="5591"/>
                  </a:cubicBezTo>
                  <a:cubicBezTo>
                    <a:pt x="3730" y="5770"/>
                    <a:pt x="3819" y="6029"/>
                    <a:pt x="3890" y="6359"/>
                  </a:cubicBezTo>
                  <a:cubicBezTo>
                    <a:pt x="3908" y="6439"/>
                    <a:pt x="3935" y="6519"/>
                    <a:pt x="3962" y="6608"/>
                  </a:cubicBezTo>
                  <a:cubicBezTo>
                    <a:pt x="3988" y="6689"/>
                    <a:pt x="4015" y="6760"/>
                    <a:pt x="4033" y="6840"/>
                  </a:cubicBezTo>
                  <a:cubicBezTo>
                    <a:pt x="3962" y="6787"/>
                    <a:pt x="3899" y="6733"/>
                    <a:pt x="3828" y="6662"/>
                  </a:cubicBezTo>
                  <a:cubicBezTo>
                    <a:pt x="3756" y="6591"/>
                    <a:pt x="3685" y="6510"/>
                    <a:pt x="3605" y="6430"/>
                  </a:cubicBezTo>
                  <a:cubicBezTo>
                    <a:pt x="3533" y="6341"/>
                    <a:pt x="3444" y="6252"/>
                    <a:pt x="3364" y="6171"/>
                  </a:cubicBezTo>
                  <a:lnTo>
                    <a:pt x="3346" y="6136"/>
                  </a:lnTo>
                  <a:cubicBezTo>
                    <a:pt x="3257" y="5886"/>
                    <a:pt x="3168" y="5645"/>
                    <a:pt x="2989" y="5404"/>
                  </a:cubicBezTo>
                  <a:cubicBezTo>
                    <a:pt x="2909" y="5306"/>
                    <a:pt x="2811" y="5208"/>
                    <a:pt x="2722" y="5119"/>
                  </a:cubicBezTo>
                  <a:cubicBezTo>
                    <a:pt x="2668" y="5056"/>
                    <a:pt x="2614" y="5003"/>
                    <a:pt x="2561" y="4949"/>
                  </a:cubicBezTo>
                  <a:cubicBezTo>
                    <a:pt x="2490" y="4860"/>
                    <a:pt x="2436" y="4762"/>
                    <a:pt x="2383" y="4664"/>
                  </a:cubicBezTo>
                  <a:cubicBezTo>
                    <a:pt x="2338" y="4583"/>
                    <a:pt x="2293" y="4494"/>
                    <a:pt x="2240" y="4414"/>
                  </a:cubicBezTo>
                  <a:cubicBezTo>
                    <a:pt x="2218" y="4386"/>
                    <a:pt x="2181" y="4372"/>
                    <a:pt x="2146" y="4372"/>
                  </a:cubicBezTo>
                  <a:cubicBezTo>
                    <a:pt x="2125" y="4372"/>
                    <a:pt x="2105" y="4377"/>
                    <a:pt x="2088" y="4387"/>
                  </a:cubicBezTo>
                  <a:cubicBezTo>
                    <a:pt x="2035" y="4423"/>
                    <a:pt x="2026" y="4494"/>
                    <a:pt x="2061" y="4539"/>
                  </a:cubicBezTo>
                  <a:cubicBezTo>
                    <a:pt x="2115" y="4610"/>
                    <a:pt x="2151" y="4681"/>
                    <a:pt x="2195" y="4762"/>
                  </a:cubicBezTo>
                  <a:cubicBezTo>
                    <a:pt x="2249" y="4869"/>
                    <a:pt x="2311" y="4985"/>
                    <a:pt x="2400" y="5083"/>
                  </a:cubicBezTo>
                  <a:cubicBezTo>
                    <a:pt x="2454" y="5145"/>
                    <a:pt x="2507" y="5199"/>
                    <a:pt x="2570" y="5261"/>
                  </a:cubicBezTo>
                  <a:cubicBezTo>
                    <a:pt x="2659" y="5351"/>
                    <a:pt x="2739" y="5440"/>
                    <a:pt x="2811" y="5538"/>
                  </a:cubicBezTo>
                  <a:cubicBezTo>
                    <a:pt x="2900" y="5654"/>
                    <a:pt x="2962" y="5770"/>
                    <a:pt x="3025" y="5895"/>
                  </a:cubicBezTo>
                  <a:cubicBezTo>
                    <a:pt x="2846" y="5761"/>
                    <a:pt x="2668" y="5645"/>
                    <a:pt x="2490" y="5547"/>
                  </a:cubicBezTo>
                  <a:cubicBezTo>
                    <a:pt x="2445" y="5520"/>
                    <a:pt x="2374" y="5484"/>
                    <a:pt x="2284" y="5449"/>
                  </a:cubicBezTo>
                  <a:cubicBezTo>
                    <a:pt x="2124" y="5377"/>
                    <a:pt x="1838" y="5252"/>
                    <a:pt x="1794" y="5145"/>
                  </a:cubicBezTo>
                  <a:cubicBezTo>
                    <a:pt x="1773" y="5103"/>
                    <a:pt x="1729" y="5077"/>
                    <a:pt x="1685" y="5077"/>
                  </a:cubicBezTo>
                  <a:cubicBezTo>
                    <a:pt x="1674" y="5077"/>
                    <a:pt x="1662" y="5079"/>
                    <a:pt x="1651" y="5083"/>
                  </a:cubicBezTo>
                  <a:cubicBezTo>
                    <a:pt x="1589" y="5110"/>
                    <a:pt x="1571" y="5172"/>
                    <a:pt x="1589" y="5226"/>
                  </a:cubicBezTo>
                  <a:cubicBezTo>
                    <a:pt x="1678" y="5413"/>
                    <a:pt x="1954" y="5538"/>
                    <a:pt x="2204" y="5645"/>
                  </a:cubicBezTo>
                  <a:cubicBezTo>
                    <a:pt x="2275" y="5681"/>
                    <a:pt x="2347" y="5707"/>
                    <a:pt x="2391" y="5734"/>
                  </a:cubicBezTo>
                  <a:cubicBezTo>
                    <a:pt x="2623" y="5868"/>
                    <a:pt x="2873" y="6037"/>
                    <a:pt x="3123" y="6243"/>
                  </a:cubicBezTo>
                  <a:cubicBezTo>
                    <a:pt x="3230" y="6341"/>
                    <a:pt x="3337" y="6448"/>
                    <a:pt x="3444" y="6573"/>
                  </a:cubicBezTo>
                  <a:cubicBezTo>
                    <a:pt x="3524" y="6653"/>
                    <a:pt x="3596" y="6742"/>
                    <a:pt x="3676" y="6814"/>
                  </a:cubicBezTo>
                  <a:cubicBezTo>
                    <a:pt x="3810" y="6947"/>
                    <a:pt x="3935" y="7037"/>
                    <a:pt x="4078" y="7126"/>
                  </a:cubicBezTo>
                  <a:cubicBezTo>
                    <a:pt x="4086" y="7144"/>
                    <a:pt x="4104" y="7153"/>
                    <a:pt x="4113" y="7161"/>
                  </a:cubicBezTo>
                  <a:cubicBezTo>
                    <a:pt x="4122" y="7161"/>
                    <a:pt x="4131" y="7161"/>
                    <a:pt x="4140" y="7170"/>
                  </a:cubicBezTo>
                  <a:cubicBezTo>
                    <a:pt x="4194" y="7197"/>
                    <a:pt x="4256" y="7233"/>
                    <a:pt x="4318" y="7260"/>
                  </a:cubicBezTo>
                  <a:cubicBezTo>
                    <a:pt x="4515" y="7358"/>
                    <a:pt x="4657" y="7483"/>
                    <a:pt x="4782" y="7643"/>
                  </a:cubicBezTo>
                  <a:cubicBezTo>
                    <a:pt x="4782" y="7652"/>
                    <a:pt x="4782" y="7661"/>
                    <a:pt x="4782" y="7661"/>
                  </a:cubicBezTo>
                  <a:cubicBezTo>
                    <a:pt x="4791" y="7697"/>
                    <a:pt x="4809" y="7732"/>
                    <a:pt x="4845" y="7741"/>
                  </a:cubicBezTo>
                  <a:cubicBezTo>
                    <a:pt x="4845" y="7750"/>
                    <a:pt x="4854" y="7750"/>
                    <a:pt x="4863" y="7750"/>
                  </a:cubicBezTo>
                  <a:cubicBezTo>
                    <a:pt x="4934" y="7875"/>
                    <a:pt x="5005" y="8009"/>
                    <a:pt x="5086" y="8170"/>
                  </a:cubicBezTo>
                  <a:cubicBezTo>
                    <a:pt x="5139" y="8303"/>
                    <a:pt x="5211" y="8428"/>
                    <a:pt x="5282" y="8553"/>
                  </a:cubicBezTo>
                  <a:cubicBezTo>
                    <a:pt x="5389" y="8741"/>
                    <a:pt x="5487" y="8928"/>
                    <a:pt x="5558" y="9124"/>
                  </a:cubicBezTo>
                  <a:cubicBezTo>
                    <a:pt x="5550" y="9311"/>
                    <a:pt x="5585" y="9508"/>
                    <a:pt x="5612" y="9695"/>
                  </a:cubicBezTo>
                  <a:cubicBezTo>
                    <a:pt x="5621" y="9758"/>
                    <a:pt x="5630" y="9811"/>
                    <a:pt x="5639" y="9873"/>
                  </a:cubicBezTo>
                  <a:cubicBezTo>
                    <a:pt x="5665" y="10007"/>
                    <a:pt x="5701" y="10150"/>
                    <a:pt x="5737" y="10302"/>
                  </a:cubicBezTo>
                  <a:cubicBezTo>
                    <a:pt x="5817" y="10623"/>
                    <a:pt x="5897" y="10953"/>
                    <a:pt x="5826" y="11203"/>
                  </a:cubicBezTo>
                  <a:cubicBezTo>
                    <a:pt x="5799" y="11292"/>
                    <a:pt x="5746" y="11372"/>
                    <a:pt x="5701" y="11452"/>
                  </a:cubicBezTo>
                  <a:cubicBezTo>
                    <a:pt x="5674" y="11497"/>
                    <a:pt x="5648" y="11533"/>
                    <a:pt x="5621" y="11577"/>
                  </a:cubicBezTo>
                  <a:cubicBezTo>
                    <a:pt x="5416" y="11310"/>
                    <a:pt x="5353" y="10837"/>
                    <a:pt x="5335" y="10641"/>
                  </a:cubicBezTo>
                  <a:cubicBezTo>
                    <a:pt x="5318" y="10525"/>
                    <a:pt x="5300" y="10400"/>
                    <a:pt x="5282" y="10284"/>
                  </a:cubicBezTo>
                  <a:cubicBezTo>
                    <a:pt x="5246" y="10105"/>
                    <a:pt x="5219" y="9918"/>
                    <a:pt x="5219" y="9740"/>
                  </a:cubicBezTo>
                  <a:cubicBezTo>
                    <a:pt x="5228" y="9677"/>
                    <a:pt x="5175" y="9633"/>
                    <a:pt x="5121" y="9624"/>
                  </a:cubicBezTo>
                  <a:cubicBezTo>
                    <a:pt x="5059" y="9624"/>
                    <a:pt x="5005" y="9668"/>
                    <a:pt x="5005" y="9731"/>
                  </a:cubicBezTo>
                  <a:cubicBezTo>
                    <a:pt x="4996" y="9927"/>
                    <a:pt x="5032" y="10123"/>
                    <a:pt x="5068" y="10320"/>
                  </a:cubicBezTo>
                  <a:cubicBezTo>
                    <a:pt x="5086" y="10436"/>
                    <a:pt x="5103" y="10543"/>
                    <a:pt x="5112" y="10650"/>
                  </a:cubicBezTo>
                  <a:cubicBezTo>
                    <a:pt x="5148" y="10962"/>
                    <a:pt x="5237" y="11515"/>
                    <a:pt x="5541" y="11800"/>
                  </a:cubicBezTo>
                  <a:cubicBezTo>
                    <a:pt x="5496" y="11988"/>
                    <a:pt x="5496" y="12184"/>
                    <a:pt x="5496" y="12362"/>
                  </a:cubicBezTo>
                  <a:lnTo>
                    <a:pt x="5496" y="12425"/>
                  </a:lnTo>
                  <a:cubicBezTo>
                    <a:pt x="5496" y="12523"/>
                    <a:pt x="5487" y="12621"/>
                    <a:pt x="5487" y="12719"/>
                  </a:cubicBezTo>
                  <a:cubicBezTo>
                    <a:pt x="5469" y="13023"/>
                    <a:pt x="5460" y="13326"/>
                    <a:pt x="5523" y="13611"/>
                  </a:cubicBezTo>
                  <a:cubicBezTo>
                    <a:pt x="5407" y="13977"/>
                    <a:pt x="5291" y="14325"/>
                    <a:pt x="5202" y="14664"/>
                  </a:cubicBezTo>
                  <a:cubicBezTo>
                    <a:pt x="5157" y="14521"/>
                    <a:pt x="5121" y="14361"/>
                    <a:pt x="5095" y="14200"/>
                  </a:cubicBezTo>
                  <a:cubicBezTo>
                    <a:pt x="5086" y="14138"/>
                    <a:pt x="5068" y="14075"/>
                    <a:pt x="5059" y="14022"/>
                  </a:cubicBezTo>
                  <a:cubicBezTo>
                    <a:pt x="5068" y="13995"/>
                    <a:pt x="5059" y="13968"/>
                    <a:pt x="5050" y="13950"/>
                  </a:cubicBezTo>
                  <a:cubicBezTo>
                    <a:pt x="5050" y="13941"/>
                    <a:pt x="5041" y="13933"/>
                    <a:pt x="5041" y="13933"/>
                  </a:cubicBezTo>
                  <a:cubicBezTo>
                    <a:pt x="4979" y="13638"/>
                    <a:pt x="4925" y="13353"/>
                    <a:pt x="4898" y="13040"/>
                  </a:cubicBezTo>
                  <a:cubicBezTo>
                    <a:pt x="4889" y="12853"/>
                    <a:pt x="4827" y="12666"/>
                    <a:pt x="4764" y="12487"/>
                  </a:cubicBezTo>
                  <a:cubicBezTo>
                    <a:pt x="4756" y="12469"/>
                    <a:pt x="4756" y="12452"/>
                    <a:pt x="4747" y="12425"/>
                  </a:cubicBezTo>
                  <a:cubicBezTo>
                    <a:pt x="4756" y="12416"/>
                    <a:pt x="4756" y="12407"/>
                    <a:pt x="4764" y="12398"/>
                  </a:cubicBezTo>
                  <a:cubicBezTo>
                    <a:pt x="4773" y="12371"/>
                    <a:pt x="4791" y="12336"/>
                    <a:pt x="4800" y="12300"/>
                  </a:cubicBezTo>
                  <a:cubicBezTo>
                    <a:pt x="4818" y="12202"/>
                    <a:pt x="4836" y="12104"/>
                    <a:pt x="4845" y="12015"/>
                  </a:cubicBezTo>
                  <a:cubicBezTo>
                    <a:pt x="4854" y="11934"/>
                    <a:pt x="4863" y="11854"/>
                    <a:pt x="4880" y="11783"/>
                  </a:cubicBezTo>
                  <a:cubicBezTo>
                    <a:pt x="4943" y="11497"/>
                    <a:pt x="4863" y="11354"/>
                    <a:pt x="4756" y="11167"/>
                  </a:cubicBezTo>
                  <a:lnTo>
                    <a:pt x="4729" y="11113"/>
                  </a:lnTo>
                  <a:cubicBezTo>
                    <a:pt x="4568" y="10819"/>
                    <a:pt x="4488" y="10436"/>
                    <a:pt x="4425" y="10070"/>
                  </a:cubicBezTo>
                  <a:cubicBezTo>
                    <a:pt x="4434" y="10061"/>
                    <a:pt x="4434" y="10061"/>
                    <a:pt x="4443" y="10052"/>
                  </a:cubicBezTo>
                  <a:cubicBezTo>
                    <a:pt x="4479" y="9972"/>
                    <a:pt x="4524" y="9891"/>
                    <a:pt x="4568" y="9820"/>
                  </a:cubicBezTo>
                  <a:cubicBezTo>
                    <a:pt x="4657" y="9650"/>
                    <a:pt x="4747" y="9490"/>
                    <a:pt x="4809" y="9311"/>
                  </a:cubicBezTo>
                  <a:cubicBezTo>
                    <a:pt x="4898" y="9097"/>
                    <a:pt x="4872" y="8883"/>
                    <a:pt x="4854" y="8669"/>
                  </a:cubicBezTo>
                  <a:cubicBezTo>
                    <a:pt x="4845" y="8580"/>
                    <a:pt x="4836" y="8482"/>
                    <a:pt x="4836" y="8384"/>
                  </a:cubicBezTo>
                  <a:cubicBezTo>
                    <a:pt x="4836" y="8330"/>
                    <a:pt x="4791" y="8277"/>
                    <a:pt x="4729" y="8277"/>
                  </a:cubicBezTo>
                  <a:cubicBezTo>
                    <a:pt x="4666" y="8277"/>
                    <a:pt x="4622" y="8321"/>
                    <a:pt x="4622" y="8384"/>
                  </a:cubicBezTo>
                  <a:cubicBezTo>
                    <a:pt x="4622" y="8482"/>
                    <a:pt x="4631" y="8589"/>
                    <a:pt x="4640" y="8687"/>
                  </a:cubicBezTo>
                  <a:cubicBezTo>
                    <a:pt x="4657" y="8883"/>
                    <a:pt x="4675" y="9062"/>
                    <a:pt x="4613" y="9231"/>
                  </a:cubicBezTo>
                  <a:cubicBezTo>
                    <a:pt x="4550" y="9392"/>
                    <a:pt x="4461" y="9552"/>
                    <a:pt x="4372" y="9713"/>
                  </a:cubicBezTo>
                  <a:cubicBezTo>
                    <a:pt x="4327" y="9365"/>
                    <a:pt x="4301" y="9035"/>
                    <a:pt x="4301" y="8741"/>
                  </a:cubicBezTo>
                  <a:cubicBezTo>
                    <a:pt x="4301" y="8303"/>
                    <a:pt x="4265" y="7857"/>
                    <a:pt x="3953" y="7527"/>
                  </a:cubicBezTo>
                  <a:cubicBezTo>
                    <a:pt x="3933" y="7503"/>
                    <a:pt x="3903" y="7489"/>
                    <a:pt x="3872" y="7489"/>
                  </a:cubicBezTo>
                  <a:cubicBezTo>
                    <a:pt x="3847" y="7489"/>
                    <a:pt x="3821" y="7498"/>
                    <a:pt x="3801" y="7518"/>
                  </a:cubicBezTo>
                  <a:cubicBezTo>
                    <a:pt x="3756" y="7554"/>
                    <a:pt x="3756" y="7625"/>
                    <a:pt x="3792" y="7670"/>
                  </a:cubicBezTo>
                  <a:cubicBezTo>
                    <a:pt x="4051" y="7938"/>
                    <a:pt x="4086" y="8339"/>
                    <a:pt x="4086" y="8732"/>
                  </a:cubicBezTo>
                  <a:cubicBezTo>
                    <a:pt x="4086" y="9124"/>
                    <a:pt x="4122" y="9552"/>
                    <a:pt x="4202" y="10016"/>
                  </a:cubicBezTo>
                  <a:cubicBezTo>
                    <a:pt x="4265" y="10436"/>
                    <a:pt x="4345" y="10864"/>
                    <a:pt x="4541" y="11212"/>
                  </a:cubicBezTo>
                  <a:lnTo>
                    <a:pt x="4568" y="11265"/>
                  </a:lnTo>
                  <a:cubicBezTo>
                    <a:pt x="4666" y="11452"/>
                    <a:pt x="4711" y="11533"/>
                    <a:pt x="4666" y="11729"/>
                  </a:cubicBezTo>
                  <a:cubicBezTo>
                    <a:pt x="4648" y="11818"/>
                    <a:pt x="4640" y="11899"/>
                    <a:pt x="4631" y="11979"/>
                  </a:cubicBezTo>
                  <a:cubicBezTo>
                    <a:pt x="4622" y="12023"/>
                    <a:pt x="4622" y="12059"/>
                    <a:pt x="4613" y="12104"/>
                  </a:cubicBezTo>
                  <a:cubicBezTo>
                    <a:pt x="4586" y="12059"/>
                    <a:pt x="4568" y="12015"/>
                    <a:pt x="4541" y="11979"/>
                  </a:cubicBezTo>
                  <a:cubicBezTo>
                    <a:pt x="4443" y="11783"/>
                    <a:pt x="4327" y="11577"/>
                    <a:pt x="4336" y="11426"/>
                  </a:cubicBezTo>
                  <a:cubicBezTo>
                    <a:pt x="4336" y="11363"/>
                    <a:pt x="4292" y="11310"/>
                    <a:pt x="4229" y="11310"/>
                  </a:cubicBezTo>
                  <a:cubicBezTo>
                    <a:pt x="4167" y="11310"/>
                    <a:pt x="4113" y="11354"/>
                    <a:pt x="4113" y="11417"/>
                  </a:cubicBezTo>
                  <a:cubicBezTo>
                    <a:pt x="4113" y="11622"/>
                    <a:pt x="4238" y="11854"/>
                    <a:pt x="4354" y="12068"/>
                  </a:cubicBezTo>
                  <a:cubicBezTo>
                    <a:pt x="4417" y="12202"/>
                    <a:pt x="4488" y="12318"/>
                    <a:pt x="4515" y="12416"/>
                  </a:cubicBezTo>
                  <a:cubicBezTo>
                    <a:pt x="4524" y="12425"/>
                    <a:pt x="4524" y="12434"/>
                    <a:pt x="4524" y="12443"/>
                  </a:cubicBezTo>
                  <a:cubicBezTo>
                    <a:pt x="4524" y="12461"/>
                    <a:pt x="4533" y="12478"/>
                    <a:pt x="4541" y="12496"/>
                  </a:cubicBezTo>
                  <a:cubicBezTo>
                    <a:pt x="4550" y="12514"/>
                    <a:pt x="4550" y="12532"/>
                    <a:pt x="4559" y="12550"/>
                  </a:cubicBezTo>
                  <a:cubicBezTo>
                    <a:pt x="4613" y="12710"/>
                    <a:pt x="4675" y="12889"/>
                    <a:pt x="4684" y="13049"/>
                  </a:cubicBezTo>
                  <a:cubicBezTo>
                    <a:pt x="4693" y="13147"/>
                    <a:pt x="4702" y="13237"/>
                    <a:pt x="4711" y="13326"/>
                  </a:cubicBezTo>
                  <a:cubicBezTo>
                    <a:pt x="4693" y="13290"/>
                    <a:pt x="4675" y="13263"/>
                    <a:pt x="4657" y="13228"/>
                  </a:cubicBezTo>
                  <a:cubicBezTo>
                    <a:pt x="4622" y="13147"/>
                    <a:pt x="4577" y="13058"/>
                    <a:pt x="4533" y="12978"/>
                  </a:cubicBezTo>
                  <a:cubicBezTo>
                    <a:pt x="4408" y="12719"/>
                    <a:pt x="4274" y="12452"/>
                    <a:pt x="4113" y="12211"/>
                  </a:cubicBezTo>
                  <a:cubicBezTo>
                    <a:pt x="3935" y="11952"/>
                    <a:pt x="3765" y="11774"/>
                    <a:pt x="3533" y="11613"/>
                  </a:cubicBezTo>
                  <a:cubicBezTo>
                    <a:pt x="3533" y="11595"/>
                    <a:pt x="3542" y="11568"/>
                    <a:pt x="3542" y="11551"/>
                  </a:cubicBezTo>
                  <a:cubicBezTo>
                    <a:pt x="3551" y="11506"/>
                    <a:pt x="3551" y="11461"/>
                    <a:pt x="3551" y="11417"/>
                  </a:cubicBezTo>
                  <a:cubicBezTo>
                    <a:pt x="3551" y="11256"/>
                    <a:pt x="3516" y="11078"/>
                    <a:pt x="3480" y="10917"/>
                  </a:cubicBezTo>
                  <a:cubicBezTo>
                    <a:pt x="3426" y="10676"/>
                    <a:pt x="3435" y="10534"/>
                    <a:pt x="3453" y="10293"/>
                  </a:cubicBezTo>
                  <a:cubicBezTo>
                    <a:pt x="3453" y="10204"/>
                    <a:pt x="3471" y="10114"/>
                    <a:pt x="3480" y="10016"/>
                  </a:cubicBezTo>
                  <a:cubicBezTo>
                    <a:pt x="3498" y="9891"/>
                    <a:pt x="3524" y="9758"/>
                    <a:pt x="3516" y="9615"/>
                  </a:cubicBezTo>
                  <a:cubicBezTo>
                    <a:pt x="3516" y="9561"/>
                    <a:pt x="3507" y="9508"/>
                    <a:pt x="3507" y="9463"/>
                  </a:cubicBezTo>
                  <a:cubicBezTo>
                    <a:pt x="3516" y="9204"/>
                    <a:pt x="3685" y="8785"/>
                    <a:pt x="3837" y="8491"/>
                  </a:cubicBezTo>
                  <a:cubicBezTo>
                    <a:pt x="3863" y="8437"/>
                    <a:pt x="3837" y="8375"/>
                    <a:pt x="3783" y="8348"/>
                  </a:cubicBezTo>
                  <a:cubicBezTo>
                    <a:pt x="3767" y="8340"/>
                    <a:pt x="3749" y="8336"/>
                    <a:pt x="3732" y="8336"/>
                  </a:cubicBezTo>
                  <a:cubicBezTo>
                    <a:pt x="3694" y="8336"/>
                    <a:pt x="3659" y="8356"/>
                    <a:pt x="3640" y="8393"/>
                  </a:cubicBezTo>
                  <a:cubicBezTo>
                    <a:pt x="3605" y="8464"/>
                    <a:pt x="3471" y="8723"/>
                    <a:pt x="3382" y="8999"/>
                  </a:cubicBezTo>
                  <a:cubicBezTo>
                    <a:pt x="3373" y="8972"/>
                    <a:pt x="3364" y="8937"/>
                    <a:pt x="3355" y="8901"/>
                  </a:cubicBezTo>
                  <a:cubicBezTo>
                    <a:pt x="3284" y="8473"/>
                    <a:pt x="3221" y="8089"/>
                    <a:pt x="3239" y="7732"/>
                  </a:cubicBezTo>
                  <a:cubicBezTo>
                    <a:pt x="3239" y="7688"/>
                    <a:pt x="3292" y="6805"/>
                    <a:pt x="2989" y="6537"/>
                  </a:cubicBezTo>
                  <a:cubicBezTo>
                    <a:pt x="2969" y="6517"/>
                    <a:pt x="2944" y="6508"/>
                    <a:pt x="2918" y="6508"/>
                  </a:cubicBezTo>
                  <a:cubicBezTo>
                    <a:pt x="2888" y="6508"/>
                    <a:pt x="2857" y="6521"/>
                    <a:pt x="2838" y="6546"/>
                  </a:cubicBezTo>
                  <a:cubicBezTo>
                    <a:pt x="2793" y="6591"/>
                    <a:pt x="2802" y="6653"/>
                    <a:pt x="2846" y="6698"/>
                  </a:cubicBezTo>
                  <a:cubicBezTo>
                    <a:pt x="2980" y="6814"/>
                    <a:pt x="3034" y="7251"/>
                    <a:pt x="3025" y="7581"/>
                  </a:cubicBezTo>
                  <a:cubicBezTo>
                    <a:pt x="2998" y="7554"/>
                    <a:pt x="2971" y="7527"/>
                    <a:pt x="2945" y="7492"/>
                  </a:cubicBezTo>
                  <a:cubicBezTo>
                    <a:pt x="2900" y="7447"/>
                    <a:pt x="2846" y="7393"/>
                    <a:pt x="2793" y="7349"/>
                  </a:cubicBezTo>
                  <a:cubicBezTo>
                    <a:pt x="2713" y="7295"/>
                    <a:pt x="2623" y="7260"/>
                    <a:pt x="2534" y="7224"/>
                  </a:cubicBezTo>
                  <a:cubicBezTo>
                    <a:pt x="2454" y="7188"/>
                    <a:pt x="2374" y="7153"/>
                    <a:pt x="2311" y="7108"/>
                  </a:cubicBezTo>
                  <a:cubicBezTo>
                    <a:pt x="2151" y="7001"/>
                    <a:pt x="2026" y="6751"/>
                    <a:pt x="1928" y="6546"/>
                  </a:cubicBezTo>
                  <a:lnTo>
                    <a:pt x="1919" y="6537"/>
                  </a:lnTo>
                  <a:cubicBezTo>
                    <a:pt x="1901" y="6492"/>
                    <a:pt x="1874" y="6439"/>
                    <a:pt x="1838" y="6376"/>
                  </a:cubicBezTo>
                  <a:cubicBezTo>
                    <a:pt x="1722" y="6180"/>
                    <a:pt x="1553" y="5868"/>
                    <a:pt x="1606" y="5716"/>
                  </a:cubicBezTo>
                  <a:cubicBezTo>
                    <a:pt x="1624" y="5663"/>
                    <a:pt x="1589" y="5600"/>
                    <a:pt x="1535" y="5582"/>
                  </a:cubicBezTo>
                  <a:cubicBezTo>
                    <a:pt x="1522" y="5579"/>
                    <a:pt x="1510" y="5577"/>
                    <a:pt x="1497" y="5577"/>
                  </a:cubicBezTo>
                  <a:cubicBezTo>
                    <a:pt x="1449" y="5577"/>
                    <a:pt x="1407" y="5604"/>
                    <a:pt x="1392" y="5654"/>
                  </a:cubicBezTo>
                  <a:cubicBezTo>
                    <a:pt x="1321" y="5886"/>
                    <a:pt x="1499" y="6216"/>
                    <a:pt x="1642" y="6475"/>
                  </a:cubicBezTo>
                  <a:cubicBezTo>
                    <a:pt x="1678" y="6537"/>
                    <a:pt x="1705" y="6582"/>
                    <a:pt x="1722" y="6626"/>
                  </a:cubicBezTo>
                  <a:lnTo>
                    <a:pt x="1731" y="6635"/>
                  </a:lnTo>
                  <a:cubicBezTo>
                    <a:pt x="1838" y="6858"/>
                    <a:pt x="1981" y="7144"/>
                    <a:pt x="2195" y="7286"/>
                  </a:cubicBezTo>
                  <a:cubicBezTo>
                    <a:pt x="2275" y="7340"/>
                    <a:pt x="2365" y="7385"/>
                    <a:pt x="2454" y="7420"/>
                  </a:cubicBezTo>
                  <a:cubicBezTo>
                    <a:pt x="2534" y="7456"/>
                    <a:pt x="2606" y="7483"/>
                    <a:pt x="2668" y="7527"/>
                  </a:cubicBezTo>
                  <a:cubicBezTo>
                    <a:pt x="2704" y="7554"/>
                    <a:pt x="2748" y="7590"/>
                    <a:pt x="2784" y="7634"/>
                  </a:cubicBezTo>
                  <a:cubicBezTo>
                    <a:pt x="2846" y="7706"/>
                    <a:pt x="2918" y="7777"/>
                    <a:pt x="3007" y="7822"/>
                  </a:cubicBezTo>
                  <a:cubicBezTo>
                    <a:pt x="3007" y="7822"/>
                    <a:pt x="3016" y="7822"/>
                    <a:pt x="3016" y="7831"/>
                  </a:cubicBezTo>
                  <a:cubicBezTo>
                    <a:pt x="3016" y="8178"/>
                    <a:pt x="3069" y="8535"/>
                    <a:pt x="3141" y="8937"/>
                  </a:cubicBezTo>
                  <a:cubicBezTo>
                    <a:pt x="3159" y="9035"/>
                    <a:pt x="3194" y="9133"/>
                    <a:pt x="3221" y="9222"/>
                  </a:cubicBezTo>
                  <a:cubicBezTo>
                    <a:pt x="3257" y="9347"/>
                    <a:pt x="3292" y="9472"/>
                    <a:pt x="3301" y="9615"/>
                  </a:cubicBezTo>
                  <a:cubicBezTo>
                    <a:pt x="3301" y="9677"/>
                    <a:pt x="3301" y="9731"/>
                    <a:pt x="3292" y="9793"/>
                  </a:cubicBezTo>
                  <a:cubicBezTo>
                    <a:pt x="3203" y="9766"/>
                    <a:pt x="3114" y="9722"/>
                    <a:pt x="3025" y="9686"/>
                  </a:cubicBezTo>
                  <a:cubicBezTo>
                    <a:pt x="2953" y="9650"/>
                    <a:pt x="2882" y="9615"/>
                    <a:pt x="2802" y="9588"/>
                  </a:cubicBezTo>
                  <a:cubicBezTo>
                    <a:pt x="2704" y="9552"/>
                    <a:pt x="2614" y="9534"/>
                    <a:pt x="2525" y="9526"/>
                  </a:cubicBezTo>
                  <a:cubicBezTo>
                    <a:pt x="2507" y="9472"/>
                    <a:pt x="2490" y="9419"/>
                    <a:pt x="2472" y="9365"/>
                  </a:cubicBezTo>
                  <a:cubicBezTo>
                    <a:pt x="2436" y="9258"/>
                    <a:pt x="2391" y="9142"/>
                    <a:pt x="2374" y="9035"/>
                  </a:cubicBezTo>
                  <a:lnTo>
                    <a:pt x="2365" y="8964"/>
                  </a:lnTo>
                  <a:cubicBezTo>
                    <a:pt x="2338" y="8821"/>
                    <a:pt x="2311" y="8660"/>
                    <a:pt x="2267" y="8509"/>
                  </a:cubicBezTo>
                  <a:cubicBezTo>
                    <a:pt x="2275" y="8500"/>
                    <a:pt x="2275" y="8500"/>
                    <a:pt x="2275" y="8491"/>
                  </a:cubicBezTo>
                  <a:cubicBezTo>
                    <a:pt x="2293" y="8446"/>
                    <a:pt x="2275" y="8393"/>
                    <a:pt x="2231" y="8366"/>
                  </a:cubicBezTo>
                  <a:cubicBezTo>
                    <a:pt x="2186" y="8241"/>
                    <a:pt x="2142" y="8125"/>
                    <a:pt x="2079" y="8018"/>
                  </a:cubicBezTo>
                  <a:cubicBezTo>
                    <a:pt x="1999" y="7866"/>
                    <a:pt x="1874" y="7759"/>
                    <a:pt x="1758" y="7652"/>
                  </a:cubicBezTo>
                  <a:cubicBezTo>
                    <a:pt x="1678" y="7572"/>
                    <a:pt x="1606" y="7509"/>
                    <a:pt x="1544" y="7429"/>
                  </a:cubicBezTo>
                  <a:cubicBezTo>
                    <a:pt x="1366" y="7197"/>
                    <a:pt x="1223" y="6858"/>
                    <a:pt x="1214" y="6599"/>
                  </a:cubicBezTo>
                  <a:cubicBezTo>
                    <a:pt x="1205" y="6537"/>
                    <a:pt x="1160" y="6492"/>
                    <a:pt x="1098" y="6492"/>
                  </a:cubicBezTo>
                  <a:cubicBezTo>
                    <a:pt x="1035" y="6492"/>
                    <a:pt x="991" y="6546"/>
                    <a:pt x="991" y="6608"/>
                  </a:cubicBezTo>
                  <a:cubicBezTo>
                    <a:pt x="1009" y="6903"/>
                    <a:pt x="1160" y="7286"/>
                    <a:pt x="1374" y="7554"/>
                  </a:cubicBezTo>
                  <a:cubicBezTo>
                    <a:pt x="1446" y="7652"/>
                    <a:pt x="1535" y="7732"/>
                    <a:pt x="1615" y="7804"/>
                  </a:cubicBezTo>
                  <a:cubicBezTo>
                    <a:pt x="1722" y="7902"/>
                    <a:pt x="1821" y="8000"/>
                    <a:pt x="1892" y="8116"/>
                  </a:cubicBezTo>
                  <a:cubicBezTo>
                    <a:pt x="1919" y="8161"/>
                    <a:pt x="1936" y="8205"/>
                    <a:pt x="1954" y="8259"/>
                  </a:cubicBezTo>
                  <a:cubicBezTo>
                    <a:pt x="1731" y="8170"/>
                    <a:pt x="1490" y="8063"/>
                    <a:pt x="1276" y="7938"/>
                  </a:cubicBezTo>
                  <a:cubicBezTo>
                    <a:pt x="1151" y="7875"/>
                    <a:pt x="1027" y="7795"/>
                    <a:pt x="964" y="7688"/>
                  </a:cubicBezTo>
                  <a:cubicBezTo>
                    <a:pt x="911" y="7581"/>
                    <a:pt x="804" y="7233"/>
                    <a:pt x="804" y="7126"/>
                  </a:cubicBezTo>
                  <a:cubicBezTo>
                    <a:pt x="795" y="7076"/>
                    <a:pt x="756" y="7027"/>
                    <a:pt x="701" y="7027"/>
                  </a:cubicBezTo>
                  <a:cubicBezTo>
                    <a:pt x="697" y="7027"/>
                    <a:pt x="692" y="7027"/>
                    <a:pt x="688" y="7028"/>
                  </a:cubicBezTo>
                  <a:cubicBezTo>
                    <a:pt x="625" y="7028"/>
                    <a:pt x="581" y="7072"/>
                    <a:pt x="581" y="7135"/>
                  </a:cubicBezTo>
                  <a:cubicBezTo>
                    <a:pt x="589" y="7277"/>
                    <a:pt x="705" y="7661"/>
                    <a:pt x="777" y="7786"/>
                  </a:cubicBezTo>
                  <a:cubicBezTo>
                    <a:pt x="866" y="7947"/>
                    <a:pt x="1027" y="8045"/>
                    <a:pt x="1169" y="8125"/>
                  </a:cubicBezTo>
                  <a:cubicBezTo>
                    <a:pt x="1223" y="8161"/>
                    <a:pt x="1285" y="8187"/>
                    <a:pt x="1348" y="8223"/>
                  </a:cubicBezTo>
                  <a:cubicBezTo>
                    <a:pt x="1580" y="8339"/>
                    <a:pt x="1812" y="8437"/>
                    <a:pt x="2044" y="8517"/>
                  </a:cubicBezTo>
                  <a:cubicBezTo>
                    <a:pt x="2088" y="8678"/>
                    <a:pt x="2115" y="8839"/>
                    <a:pt x="2142" y="8999"/>
                  </a:cubicBezTo>
                  <a:lnTo>
                    <a:pt x="2160" y="9071"/>
                  </a:lnTo>
                  <a:cubicBezTo>
                    <a:pt x="2177" y="9195"/>
                    <a:pt x="2222" y="9311"/>
                    <a:pt x="2267" y="9436"/>
                  </a:cubicBezTo>
                  <a:cubicBezTo>
                    <a:pt x="2275" y="9445"/>
                    <a:pt x="2275" y="9463"/>
                    <a:pt x="2284" y="9481"/>
                  </a:cubicBezTo>
                  <a:cubicBezTo>
                    <a:pt x="2275" y="9481"/>
                    <a:pt x="2267" y="9472"/>
                    <a:pt x="2249" y="9472"/>
                  </a:cubicBezTo>
                  <a:cubicBezTo>
                    <a:pt x="2195" y="9445"/>
                    <a:pt x="2142" y="9427"/>
                    <a:pt x="2088" y="9401"/>
                  </a:cubicBezTo>
                  <a:cubicBezTo>
                    <a:pt x="1919" y="9320"/>
                    <a:pt x="1742" y="9247"/>
                    <a:pt x="1531" y="9247"/>
                  </a:cubicBezTo>
                  <a:cubicBezTo>
                    <a:pt x="1509" y="9247"/>
                    <a:pt x="1487" y="9247"/>
                    <a:pt x="1464" y="9249"/>
                  </a:cubicBezTo>
                  <a:cubicBezTo>
                    <a:pt x="1366" y="9258"/>
                    <a:pt x="1303" y="9285"/>
                    <a:pt x="1241" y="9311"/>
                  </a:cubicBezTo>
                  <a:cubicBezTo>
                    <a:pt x="1205" y="9320"/>
                    <a:pt x="1169" y="9338"/>
                    <a:pt x="1125" y="9347"/>
                  </a:cubicBezTo>
                  <a:cubicBezTo>
                    <a:pt x="1102" y="9353"/>
                    <a:pt x="1080" y="9356"/>
                    <a:pt x="1057" y="9356"/>
                  </a:cubicBezTo>
                  <a:cubicBezTo>
                    <a:pt x="943" y="9356"/>
                    <a:pt x="824" y="9288"/>
                    <a:pt x="705" y="9213"/>
                  </a:cubicBezTo>
                  <a:cubicBezTo>
                    <a:pt x="568" y="9137"/>
                    <a:pt x="431" y="9054"/>
                    <a:pt x="276" y="9054"/>
                  </a:cubicBezTo>
                  <a:cubicBezTo>
                    <a:pt x="250" y="9054"/>
                    <a:pt x="224" y="9057"/>
                    <a:pt x="197" y="9062"/>
                  </a:cubicBezTo>
                  <a:cubicBezTo>
                    <a:pt x="143" y="9071"/>
                    <a:pt x="99" y="9124"/>
                    <a:pt x="117" y="9187"/>
                  </a:cubicBezTo>
                  <a:cubicBezTo>
                    <a:pt x="117" y="9213"/>
                    <a:pt x="143" y="9249"/>
                    <a:pt x="170" y="9258"/>
                  </a:cubicBezTo>
                  <a:cubicBezTo>
                    <a:pt x="189" y="9264"/>
                    <a:pt x="204" y="9271"/>
                    <a:pt x="220" y="9271"/>
                  </a:cubicBezTo>
                  <a:cubicBezTo>
                    <a:pt x="227" y="9271"/>
                    <a:pt x="234" y="9269"/>
                    <a:pt x="242" y="9267"/>
                  </a:cubicBezTo>
                  <a:cubicBezTo>
                    <a:pt x="248" y="9266"/>
                    <a:pt x="255" y="9266"/>
                    <a:pt x="262" y="9266"/>
                  </a:cubicBezTo>
                  <a:cubicBezTo>
                    <a:pt x="363" y="9266"/>
                    <a:pt x="473" y="9326"/>
                    <a:pt x="598" y="9401"/>
                  </a:cubicBezTo>
                  <a:cubicBezTo>
                    <a:pt x="735" y="9480"/>
                    <a:pt x="888" y="9570"/>
                    <a:pt x="1059" y="9570"/>
                  </a:cubicBezTo>
                  <a:cubicBezTo>
                    <a:pt x="1101" y="9570"/>
                    <a:pt x="1143" y="9565"/>
                    <a:pt x="1187" y="9552"/>
                  </a:cubicBezTo>
                  <a:cubicBezTo>
                    <a:pt x="1241" y="9543"/>
                    <a:pt x="1285" y="9526"/>
                    <a:pt x="1330" y="9508"/>
                  </a:cubicBezTo>
                  <a:cubicBezTo>
                    <a:pt x="1383" y="9490"/>
                    <a:pt x="1428" y="9472"/>
                    <a:pt x="1482" y="9463"/>
                  </a:cubicBezTo>
                  <a:cubicBezTo>
                    <a:pt x="1501" y="9461"/>
                    <a:pt x="1521" y="9460"/>
                    <a:pt x="1540" y="9460"/>
                  </a:cubicBezTo>
                  <a:cubicBezTo>
                    <a:pt x="1703" y="9460"/>
                    <a:pt x="1848" y="9525"/>
                    <a:pt x="2008" y="9597"/>
                  </a:cubicBezTo>
                  <a:cubicBezTo>
                    <a:pt x="2061" y="9624"/>
                    <a:pt x="2115" y="9642"/>
                    <a:pt x="2177" y="9668"/>
                  </a:cubicBezTo>
                  <a:cubicBezTo>
                    <a:pt x="2258" y="9704"/>
                    <a:pt x="2338" y="9713"/>
                    <a:pt x="2418" y="9731"/>
                  </a:cubicBezTo>
                  <a:lnTo>
                    <a:pt x="2454" y="9731"/>
                  </a:lnTo>
                  <a:cubicBezTo>
                    <a:pt x="2463" y="9731"/>
                    <a:pt x="2472" y="9731"/>
                    <a:pt x="2481" y="9740"/>
                  </a:cubicBezTo>
                  <a:cubicBezTo>
                    <a:pt x="2570" y="9749"/>
                    <a:pt x="2650" y="9758"/>
                    <a:pt x="2722" y="9784"/>
                  </a:cubicBezTo>
                  <a:cubicBezTo>
                    <a:pt x="2802" y="9811"/>
                    <a:pt x="2873" y="9847"/>
                    <a:pt x="2936" y="9873"/>
                  </a:cubicBezTo>
                  <a:cubicBezTo>
                    <a:pt x="3043" y="9927"/>
                    <a:pt x="3150" y="9972"/>
                    <a:pt x="3266" y="10007"/>
                  </a:cubicBezTo>
                  <a:cubicBezTo>
                    <a:pt x="3248" y="10097"/>
                    <a:pt x="3239" y="10186"/>
                    <a:pt x="3230" y="10275"/>
                  </a:cubicBezTo>
                  <a:cubicBezTo>
                    <a:pt x="3212" y="10534"/>
                    <a:pt x="3212" y="10694"/>
                    <a:pt x="3266" y="10962"/>
                  </a:cubicBezTo>
                  <a:cubicBezTo>
                    <a:pt x="3301" y="11105"/>
                    <a:pt x="3337" y="11274"/>
                    <a:pt x="3337" y="11408"/>
                  </a:cubicBezTo>
                  <a:cubicBezTo>
                    <a:pt x="3337" y="11435"/>
                    <a:pt x="3337" y="11461"/>
                    <a:pt x="3328" y="11488"/>
                  </a:cubicBezTo>
                  <a:cubicBezTo>
                    <a:pt x="3319" y="11479"/>
                    <a:pt x="3310" y="11479"/>
                    <a:pt x="3301" y="11470"/>
                  </a:cubicBezTo>
                  <a:cubicBezTo>
                    <a:pt x="3132" y="11372"/>
                    <a:pt x="2945" y="11265"/>
                    <a:pt x="2784" y="11149"/>
                  </a:cubicBezTo>
                  <a:cubicBezTo>
                    <a:pt x="2713" y="11096"/>
                    <a:pt x="2623" y="11060"/>
                    <a:pt x="2552" y="11015"/>
                  </a:cubicBezTo>
                  <a:cubicBezTo>
                    <a:pt x="2516" y="10998"/>
                    <a:pt x="2490" y="10980"/>
                    <a:pt x="2463" y="10962"/>
                  </a:cubicBezTo>
                  <a:cubicBezTo>
                    <a:pt x="2445" y="10944"/>
                    <a:pt x="2418" y="10926"/>
                    <a:pt x="2383" y="10917"/>
                  </a:cubicBezTo>
                  <a:cubicBezTo>
                    <a:pt x="2347" y="10890"/>
                    <a:pt x="2302" y="10864"/>
                    <a:pt x="2275" y="10837"/>
                  </a:cubicBezTo>
                  <a:cubicBezTo>
                    <a:pt x="2160" y="10739"/>
                    <a:pt x="2070" y="10605"/>
                    <a:pt x="1981" y="10462"/>
                  </a:cubicBezTo>
                  <a:cubicBezTo>
                    <a:pt x="1928" y="10364"/>
                    <a:pt x="1865" y="10266"/>
                    <a:pt x="1794" y="10186"/>
                  </a:cubicBezTo>
                  <a:cubicBezTo>
                    <a:pt x="1624" y="9972"/>
                    <a:pt x="1419" y="9865"/>
                    <a:pt x="1196" y="9758"/>
                  </a:cubicBezTo>
                  <a:lnTo>
                    <a:pt x="1178" y="9749"/>
                  </a:lnTo>
                  <a:cubicBezTo>
                    <a:pt x="1162" y="9740"/>
                    <a:pt x="1144" y="9736"/>
                    <a:pt x="1127" y="9736"/>
                  </a:cubicBezTo>
                  <a:cubicBezTo>
                    <a:pt x="1089" y="9736"/>
                    <a:pt x="1054" y="9756"/>
                    <a:pt x="1035" y="9793"/>
                  </a:cubicBezTo>
                  <a:cubicBezTo>
                    <a:pt x="1009" y="9847"/>
                    <a:pt x="1027" y="9909"/>
                    <a:pt x="1080" y="9936"/>
                  </a:cubicBezTo>
                  <a:lnTo>
                    <a:pt x="1107" y="9945"/>
                  </a:lnTo>
                  <a:cubicBezTo>
                    <a:pt x="1312" y="10052"/>
                    <a:pt x="1482" y="10141"/>
                    <a:pt x="1624" y="10311"/>
                  </a:cubicBezTo>
                  <a:cubicBezTo>
                    <a:pt x="1687" y="10391"/>
                    <a:pt x="1740" y="10480"/>
                    <a:pt x="1803" y="10569"/>
                  </a:cubicBezTo>
                  <a:cubicBezTo>
                    <a:pt x="1892" y="10721"/>
                    <a:pt x="1990" y="10873"/>
                    <a:pt x="2133" y="10998"/>
                  </a:cubicBezTo>
                  <a:cubicBezTo>
                    <a:pt x="2133" y="10998"/>
                    <a:pt x="2133" y="11006"/>
                    <a:pt x="2142" y="11006"/>
                  </a:cubicBezTo>
                  <a:cubicBezTo>
                    <a:pt x="1902" y="11091"/>
                    <a:pt x="1680" y="11131"/>
                    <a:pt x="1439" y="11131"/>
                  </a:cubicBezTo>
                  <a:cubicBezTo>
                    <a:pt x="1374" y="11131"/>
                    <a:pt x="1308" y="11128"/>
                    <a:pt x="1241" y="11122"/>
                  </a:cubicBezTo>
                  <a:cubicBezTo>
                    <a:pt x="955" y="11105"/>
                    <a:pt x="759" y="10989"/>
                    <a:pt x="536" y="10855"/>
                  </a:cubicBezTo>
                  <a:cubicBezTo>
                    <a:pt x="420" y="10783"/>
                    <a:pt x="304" y="10712"/>
                    <a:pt x="161" y="10650"/>
                  </a:cubicBezTo>
                  <a:cubicBezTo>
                    <a:pt x="147" y="10642"/>
                    <a:pt x="132" y="10639"/>
                    <a:pt x="117" y="10639"/>
                  </a:cubicBezTo>
                  <a:cubicBezTo>
                    <a:pt x="77" y="10639"/>
                    <a:pt x="38" y="10664"/>
                    <a:pt x="18" y="10703"/>
                  </a:cubicBezTo>
                  <a:cubicBezTo>
                    <a:pt x="1" y="10757"/>
                    <a:pt x="18" y="10819"/>
                    <a:pt x="81" y="10846"/>
                  </a:cubicBezTo>
                  <a:cubicBezTo>
                    <a:pt x="206" y="10899"/>
                    <a:pt x="313" y="10971"/>
                    <a:pt x="420" y="11033"/>
                  </a:cubicBezTo>
                  <a:cubicBezTo>
                    <a:pt x="509" y="11087"/>
                    <a:pt x="598" y="11140"/>
                    <a:pt x="688" y="11185"/>
                  </a:cubicBezTo>
                  <a:cubicBezTo>
                    <a:pt x="839" y="11256"/>
                    <a:pt x="1009" y="11319"/>
                    <a:pt x="1223" y="11337"/>
                  </a:cubicBezTo>
                  <a:cubicBezTo>
                    <a:pt x="1303" y="11343"/>
                    <a:pt x="1380" y="11347"/>
                    <a:pt x="1455" y="11347"/>
                  </a:cubicBezTo>
                  <a:cubicBezTo>
                    <a:pt x="1767" y="11347"/>
                    <a:pt x="2047" y="11286"/>
                    <a:pt x="2356" y="11149"/>
                  </a:cubicBezTo>
                  <a:cubicBezTo>
                    <a:pt x="2383" y="11167"/>
                    <a:pt x="2418" y="11185"/>
                    <a:pt x="2445" y="11203"/>
                  </a:cubicBezTo>
                  <a:cubicBezTo>
                    <a:pt x="2507" y="11238"/>
                    <a:pt x="2570" y="11265"/>
                    <a:pt x="2623" y="11301"/>
                  </a:cubicBezTo>
                  <a:cubicBezTo>
                    <a:pt x="2472" y="11372"/>
                    <a:pt x="2284" y="11426"/>
                    <a:pt x="2115" y="11470"/>
                  </a:cubicBezTo>
                  <a:cubicBezTo>
                    <a:pt x="2061" y="11479"/>
                    <a:pt x="2008" y="11497"/>
                    <a:pt x="1963" y="11506"/>
                  </a:cubicBezTo>
                  <a:cubicBezTo>
                    <a:pt x="1936" y="11515"/>
                    <a:pt x="1901" y="11524"/>
                    <a:pt x="1874" y="11542"/>
                  </a:cubicBezTo>
                  <a:cubicBezTo>
                    <a:pt x="1767" y="11568"/>
                    <a:pt x="1651" y="11604"/>
                    <a:pt x="1553" y="11613"/>
                  </a:cubicBezTo>
                  <a:cubicBezTo>
                    <a:pt x="1502" y="11621"/>
                    <a:pt x="1453" y="11624"/>
                    <a:pt x="1405" y="11624"/>
                  </a:cubicBezTo>
                  <a:cubicBezTo>
                    <a:pt x="1282" y="11624"/>
                    <a:pt x="1163" y="11603"/>
                    <a:pt x="1035" y="11577"/>
                  </a:cubicBezTo>
                  <a:cubicBezTo>
                    <a:pt x="902" y="11551"/>
                    <a:pt x="759" y="11524"/>
                    <a:pt x="616" y="11524"/>
                  </a:cubicBezTo>
                  <a:cubicBezTo>
                    <a:pt x="554" y="11524"/>
                    <a:pt x="509" y="11577"/>
                    <a:pt x="509" y="11631"/>
                  </a:cubicBezTo>
                  <a:cubicBezTo>
                    <a:pt x="509" y="11676"/>
                    <a:pt x="536" y="11711"/>
                    <a:pt x="572" y="11729"/>
                  </a:cubicBezTo>
                  <a:cubicBezTo>
                    <a:pt x="581" y="11738"/>
                    <a:pt x="598" y="11738"/>
                    <a:pt x="616" y="11738"/>
                  </a:cubicBezTo>
                  <a:cubicBezTo>
                    <a:pt x="741" y="11738"/>
                    <a:pt x="866" y="11765"/>
                    <a:pt x="1000" y="11791"/>
                  </a:cubicBezTo>
                  <a:cubicBezTo>
                    <a:pt x="1140" y="11812"/>
                    <a:pt x="1281" y="11837"/>
                    <a:pt x="1433" y="11837"/>
                  </a:cubicBezTo>
                  <a:cubicBezTo>
                    <a:pt x="1483" y="11837"/>
                    <a:pt x="1535" y="11834"/>
                    <a:pt x="1589" y="11827"/>
                  </a:cubicBezTo>
                  <a:cubicBezTo>
                    <a:pt x="1705" y="11809"/>
                    <a:pt x="1821" y="11774"/>
                    <a:pt x="1936" y="11747"/>
                  </a:cubicBezTo>
                  <a:cubicBezTo>
                    <a:pt x="1972" y="11729"/>
                    <a:pt x="1999" y="11720"/>
                    <a:pt x="2035" y="11711"/>
                  </a:cubicBezTo>
                  <a:cubicBezTo>
                    <a:pt x="2079" y="11702"/>
                    <a:pt x="2124" y="11693"/>
                    <a:pt x="2177" y="11676"/>
                  </a:cubicBezTo>
                  <a:cubicBezTo>
                    <a:pt x="2391" y="11613"/>
                    <a:pt x="2641" y="11551"/>
                    <a:pt x="2829" y="11435"/>
                  </a:cubicBezTo>
                  <a:cubicBezTo>
                    <a:pt x="2953" y="11515"/>
                    <a:pt x="3078" y="11586"/>
                    <a:pt x="3194" y="11658"/>
                  </a:cubicBezTo>
                  <a:cubicBezTo>
                    <a:pt x="3248" y="11684"/>
                    <a:pt x="3292" y="11711"/>
                    <a:pt x="3337" y="11738"/>
                  </a:cubicBezTo>
                  <a:cubicBezTo>
                    <a:pt x="3346" y="11765"/>
                    <a:pt x="3364" y="11783"/>
                    <a:pt x="3382" y="11791"/>
                  </a:cubicBezTo>
                  <a:cubicBezTo>
                    <a:pt x="3400" y="11800"/>
                    <a:pt x="3408" y="11800"/>
                    <a:pt x="3426" y="11800"/>
                  </a:cubicBezTo>
                  <a:cubicBezTo>
                    <a:pt x="3631" y="11943"/>
                    <a:pt x="3774" y="12104"/>
                    <a:pt x="3935" y="12327"/>
                  </a:cubicBezTo>
                  <a:cubicBezTo>
                    <a:pt x="4086" y="12559"/>
                    <a:pt x="4211" y="12817"/>
                    <a:pt x="4336" y="13067"/>
                  </a:cubicBezTo>
                  <a:cubicBezTo>
                    <a:pt x="4381" y="13147"/>
                    <a:pt x="4425" y="13237"/>
                    <a:pt x="4470" y="13326"/>
                  </a:cubicBezTo>
                  <a:cubicBezTo>
                    <a:pt x="4541" y="13469"/>
                    <a:pt x="4613" y="13594"/>
                    <a:pt x="4684" y="13727"/>
                  </a:cubicBezTo>
                  <a:cubicBezTo>
                    <a:pt x="4640" y="13718"/>
                    <a:pt x="4595" y="13710"/>
                    <a:pt x="4559" y="13710"/>
                  </a:cubicBezTo>
                  <a:cubicBezTo>
                    <a:pt x="4524" y="13701"/>
                    <a:pt x="4497" y="13701"/>
                    <a:pt x="4461" y="13692"/>
                  </a:cubicBezTo>
                  <a:cubicBezTo>
                    <a:pt x="4363" y="13665"/>
                    <a:pt x="4256" y="13602"/>
                    <a:pt x="4158" y="13540"/>
                  </a:cubicBezTo>
                  <a:cubicBezTo>
                    <a:pt x="3979" y="13442"/>
                    <a:pt x="3828" y="13371"/>
                    <a:pt x="3667" y="13290"/>
                  </a:cubicBezTo>
                  <a:cubicBezTo>
                    <a:pt x="3453" y="13183"/>
                    <a:pt x="3239" y="13076"/>
                    <a:pt x="3025" y="12969"/>
                  </a:cubicBezTo>
                  <a:cubicBezTo>
                    <a:pt x="2668" y="12782"/>
                    <a:pt x="2490" y="12532"/>
                    <a:pt x="2275" y="12130"/>
                  </a:cubicBezTo>
                  <a:cubicBezTo>
                    <a:pt x="2256" y="12098"/>
                    <a:pt x="2218" y="12075"/>
                    <a:pt x="2178" y="12075"/>
                  </a:cubicBezTo>
                  <a:cubicBezTo>
                    <a:pt x="2163" y="12075"/>
                    <a:pt x="2147" y="12079"/>
                    <a:pt x="2133" y="12086"/>
                  </a:cubicBezTo>
                  <a:cubicBezTo>
                    <a:pt x="2079" y="12113"/>
                    <a:pt x="2061" y="12175"/>
                    <a:pt x="2088" y="12229"/>
                  </a:cubicBezTo>
                  <a:cubicBezTo>
                    <a:pt x="2284" y="12603"/>
                    <a:pt x="2481" y="12924"/>
                    <a:pt x="2927" y="13156"/>
                  </a:cubicBezTo>
                  <a:cubicBezTo>
                    <a:pt x="3007" y="13201"/>
                    <a:pt x="3096" y="13246"/>
                    <a:pt x="3177" y="13281"/>
                  </a:cubicBezTo>
                  <a:cubicBezTo>
                    <a:pt x="3105" y="13290"/>
                    <a:pt x="3025" y="13290"/>
                    <a:pt x="2945" y="13299"/>
                  </a:cubicBezTo>
                  <a:cubicBezTo>
                    <a:pt x="2606" y="13308"/>
                    <a:pt x="2267" y="13326"/>
                    <a:pt x="2088" y="13371"/>
                  </a:cubicBezTo>
                  <a:cubicBezTo>
                    <a:pt x="2035" y="13388"/>
                    <a:pt x="1999" y="13442"/>
                    <a:pt x="2017" y="13504"/>
                  </a:cubicBezTo>
                  <a:cubicBezTo>
                    <a:pt x="2026" y="13531"/>
                    <a:pt x="2044" y="13558"/>
                    <a:pt x="2070" y="13576"/>
                  </a:cubicBezTo>
                  <a:cubicBezTo>
                    <a:pt x="2097" y="13585"/>
                    <a:pt x="2124" y="13585"/>
                    <a:pt x="2151" y="13585"/>
                  </a:cubicBezTo>
                  <a:cubicBezTo>
                    <a:pt x="2302" y="13540"/>
                    <a:pt x="2650" y="13522"/>
                    <a:pt x="2953" y="13513"/>
                  </a:cubicBezTo>
                  <a:cubicBezTo>
                    <a:pt x="3239" y="13495"/>
                    <a:pt x="3435" y="13486"/>
                    <a:pt x="3542" y="13469"/>
                  </a:cubicBezTo>
                  <a:cubicBezTo>
                    <a:pt x="3551" y="13469"/>
                    <a:pt x="3560" y="13478"/>
                    <a:pt x="3569" y="13478"/>
                  </a:cubicBezTo>
                  <a:cubicBezTo>
                    <a:pt x="3730" y="13558"/>
                    <a:pt x="3881" y="13629"/>
                    <a:pt x="4042" y="13727"/>
                  </a:cubicBezTo>
                  <a:cubicBezTo>
                    <a:pt x="4104" y="13763"/>
                    <a:pt x="4167" y="13799"/>
                    <a:pt x="4220" y="13825"/>
                  </a:cubicBezTo>
                  <a:cubicBezTo>
                    <a:pt x="4283" y="13852"/>
                    <a:pt x="4345" y="13879"/>
                    <a:pt x="4408" y="13897"/>
                  </a:cubicBezTo>
                  <a:cubicBezTo>
                    <a:pt x="4461" y="13915"/>
                    <a:pt x="4506" y="13915"/>
                    <a:pt x="4541" y="13924"/>
                  </a:cubicBezTo>
                  <a:cubicBezTo>
                    <a:pt x="4577" y="13924"/>
                    <a:pt x="4613" y="13933"/>
                    <a:pt x="4648" y="13941"/>
                  </a:cubicBezTo>
                  <a:cubicBezTo>
                    <a:pt x="4675" y="13950"/>
                    <a:pt x="4702" y="13959"/>
                    <a:pt x="4729" y="13977"/>
                  </a:cubicBezTo>
                  <a:cubicBezTo>
                    <a:pt x="4764" y="13995"/>
                    <a:pt x="4800" y="14013"/>
                    <a:pt x="4836" y="14031"/>
                  </a:cubicBezTo>
                  <a:cubicBezTo>
                    <a:pt x="4845" y="14040"/>
                    <a:pt x="4845" y="14049"/>
                    <a:pt x="4845" y="14049"/>
                  </a:cubicBezTo>
                  <a:cubicBezTo>
                    <a:pt x="4854" y="14111"/>
                    <a:pt x="4872" y="14173"/>
                    <a:pt x="4880" y="14236"/>
                  </a:cubicBezTo>
                  <a:cubicBezTo>
                    <a:pt x="4925" y="14468"/>
                    <a:pt x="4970" y="14727"/>
                    <a:pt x="5086" y="14932"/>
                  </a:cubicBezTo>
                  <a:cubicBezTo>
                    <a:pt x="5086" y="14941"/>
                    <a:pt x="5086" y="14941"/>
                    <a:pt x="5086" y="14941"/>
                  </a:cubicBezTo>
                  <a:cubicBezTo>
                    <a:pt x="4809" y="15306"/>
                    <a:pt x="4586" y="15743"/>
                    <a:pt x="4372" y="16163"/>
                  </a:cubicBezTo>
                  <a:lnTo>
                    <a:pt x="4336" y="16243"/>
                  </a:lnTo>
                  <a:cubicBezTo>
                    <a:pt x="4309" y="16297"/>
                    <a:pt x="4327" y="16359"/>
                    <a:pt x="4381" y="16386"/>
                  </a:cubicBezTo>
                  <a:cubicBezTo>
                    <a:pt x="4398" y="16394"/>
                    <a:pt x="4416" y="16398"/>
                    <a:pt x="4434" y="16398"/>
                  </a:cubicBezTo>
                  <a:cubicBezTo>
                    <a:pt x="4471" y="16398"/>
                    <a:pt x="4505" y="16380"/>
                    <a:pt x="4524" y="16350"/>
                  </a:cubicBezTo>
                  <a:lnTo>
                    <a:pt x="4533" y="16350"/>
                  </a:lnTo>
                  <a:cubicBezTo>
                    <a:pt x="4818" y="16243"/>
                    <a:pt x="5050" y="16127"/>
                    <a:pt x="5300" y="15975"/>
                  </a:cubicBezTo>
                  <a:cubicBezTo>
                    <a:pt x="5306" y="15975"/>
                    <a:pt x="5312" y="15979"/>
                    <a:pt x="5320" y="15979"/>
                  </a:cubicBezTo>
                  <a:cubicBezTo>
                    <a:pt x="5325" y="15979"/>
                    <a:pt x="5329" y="15978"/>
                    <a:pt x="5335" y="15975"/>
                  </a:cubicBezTo>
                  <a:cubicBezTo>
                    <a:pt x="5407" y="15975"/>
                    <a:pt x="5487" y="15967"/>
                    <a:pt x="5567" y="15958"/>
                  </a:cubicBezTo>
                  <a:cubicBezTo>
                    <a:pt x="5777" y="15932"/>
                    <a:pt x="5982" y="15908"/>
                    <a:pt x="6184" y="15908"/>
                  </a:cubicBezTo>
                  <a:cubicBezTo>
                    <a:pt x="6404" y="15908"/>
                    <a:pt x="6620" y="15936"/>
                    <a:pt x="6834" y="16020"/>
                  </a:cubicBezTo>
                  <a:cubicBezTo>
                    <a:pt x="6977" y="16074"/>
                    <a:pt x="7111" y="16145"/>
                    <a:pt x="7253" y="16225"/>
                  </a:cubicBezTo>
                  <a:cubicBezTo>
                    <a:pt x="7423" y="16314"/>
                    <a:pt x="7592" y="16413"/>
                    <a:pt x="7780" y="16475"/>
                  </a:cubicBezTo>
                  <a:cubicBezTo>
                    <a:pt x="7858" y="16498"/>
                    <a:pt x="7969" y="16510"/>
                    <a:pt x="8094" y="16510"/>
                  </a:cubicBezTo>
                  <a:cubicBezTo>
                    <a:pt x="8397" y="16510"/>
                    <a:pt x="8778" y="16439"/>
                    <a:pt x="8948" y="16288"/>
                  </a:cubicBezTo>
                  <a:cubicBezTo>
                    <a:pt x="8993" y="16252"/>
                    <a:pt x="8993" y="16181"/>
                    <a:pt x="8957" y="16136"/>
                  </a:cubicBezTo>
                  <a:cubicBezTo>
                    <a:pt x="8934" y="16112"/>
                    <a:pt x="8905" y="16101"/>
                    <a:pt x="8877" y="16101"/>
                  </a:cubicBezTo>
                  <a:cubicBezTo>
                    <a:pt x="8852" y="16101"/>
                    <a:pt x="8827" y="16110"/>
                    <a:pt x="8806" y="16127"/>
                  </a:cubicBezTo>
                  <a:cubicBezTo>
                    <a:pt x="8682" y="16232"/>
                    <a:pt x="8342" y="16298"/>
                    <a:pt x="8082" y="16298"/>
                  </a:cubicBezTo>
                  <a:cubicBezTo>
                    <a:pt x="7987" y="16298"/>
                    <a:pt x="7902" y="16289"/>
                    <a:pt x="7842" y="16270"/>
                  </a:cubicBezTo>
                  <a:cubicBezTo>
                    <a:pt x="7682" y="16207"/>
                    <a:pt x="7521" y="16127"/>
                    <a:pt x="7352" y="16038"/>
                  </a:cubicBezTo>
                  <a:cubicBezTo>
                    <a:pt x="7245" y="15975"/>
                    <a:pt x="7129" y="15913"/>
                    <a:pt x="7013" y="15859"/>
                  </a:cubicBezTo>
                  <a:cubicBezTo>
                    <a:pt x="7227" y="15761"/>
                    <a:pt x="7441" y="15726"/>
                    <a:pt x="7726" y="15717"/>
                  </a:cubicBezTo>
                  <a:cubicBezTo>
                    <a:pt x="7789" y="15717"/>
                    <a:pt x="7833" y="15663"/>
                    <a:pt x="7833" y="15610"/>
                  </a:cubicBezTo>
                  <a:cubicBezTo>
                    <a:pt x="7833" y="15547"/>
                    <a:pt x="7780" y="15503"/>
                    <a:pt x="7717" y="15503"/>
                  </a:cubicBezTo>
                  <a:cubicBezTo>
                    <a:pt x="7325" y="15512"/>
                    <a:pt x="7048" y="15583"/>
                    <a:pt x="6727" y="15761"/>
                  </a:cubicBezTo>
                  <a:cubicBezTo>
                    <a:pt x="6540" y="15713"/>
                    <a:pt x="6354" y="15696"/>
                    <a:pt x="6167" y="15696"/>
                  </a:cubicBezTo>
                  <a:cubicBezTo>
                    <a:pt x="6006" y="15696"/>
                    <a:pt x="5845" y="15709"/>
                    <a:pt x="5683" y="15726"/>
                  </a:cubicBezTo>
                  <a:cubicBezTo>
                    <a:pt x="5915" y="15556"/>
                    <a:pt x="6138" y="15360"/>
                    <a:pt x="6352" y="15164"/>
                  </a:cubicBezTo>
                  <a:cubicBezTo>
                    <a:pt x="6352" y="15164"/>
                    <a:pt x="6361" y="15164"/>
                    <a:pt x="6370" y="15155"/>
                  </a:cubicBezTo>
                  <a:cubicBezTo>
                    <a:pt x="6505" y="15130"/>
                    <a:pt x="6662" y="15118"/>
                    <a:pt x="6836" y="15118"/>
                  </a:cubicBezTo>
                  <a:cubicBezTo>
                    <a:pt x="7099" y="15118"/>
                    <a:pt x="7400" y="15146"/>
                    <a:pt x="7717" y="15199"/>
                  </a:cubicBezTo>
                  <a:cubicBezTo>
                    <a:pt x="7869" y="15226"/>
                    <a:pt x="7994" y="15289"/>
                    <a:pt x="8128" y="15360"/>
                  </a:cubicBezTo>
                  <a:cubicBezTo>
                    <a:pt x="8181" y="15378"/>
                    <a:pt x="8235" y="15404"/>
                    <a:pt x="8288" y="15431"/>
                  </a:cubicBezTo>
                  <a:cubicBezTo>
                    <a:pt x="8476" y="15512"/>
                    <a:pt x="8636" y="15520"/>
                    <a:pt x="8788" y="15529"/>
                  </a:cubicBezTo>
                  <a:cubicBezTo>
                    <a:pt x="8850" y="15538"/>
                    <a:pt x="8904" y="15538"/>
                    <a:pt x="8966" y="15547"/>
                  </a:cubicBezTo>
                  <a:cubicBezTo>
                    <a:pt x="9055" y="15556"/>
                    <a:pt x="9163" y="15583"/>
                    <a:pt x="9270" y="15619"/>
                  </a:cubicBezTo>
                  <a:cubicBezTo>
                    <a:pt x="9279" y="15628"/>
                    <a:pt x="9279" y="15636"/>
                    <a:pt x="9287" y="15636"/>
                  </a:cubicBezTo>
                  <a:cubicBezTo>
                    <a:pt x="9305" y="15645"/>
                    <a:pt x="9323" y="15645"/>
                    <a:pt x="9341" y="15645"/>
                  </a:cubicBezTo>
                  <a:cubicBezTo>
                    <a:pt x="9475" y="15699"/>
                    <a:pt x="9618" y="15761"/>
                    <a:pt x="9760" y="15833"/>
                  </a:cubicBezTo>
                  <a:cubicBezTo>
                    <a:pt x="10134" y="15999"/>
                    <a:pt x="10535" y="16183"/>
                    <a:pt x="10904" y="16183"/>
                  </a:cubicBezTo>
                  <a:cubicBezTo>
                    <a:pt x="11168" y="16183"/>
                    <a:pt x="11416" y="16088"/>
                    <a:pt x="11625" y="15824"/>
                  </a:cubicBezTo>
                  <a:cubicBezTo>
                    <a:pt x="11660" y="15779"/>
                    <a:pt x="11652" y="15708"/>
                    <a:pt x="11607" y="15672"/>
                  </a:cubicBezTo>
                  <a:cubicBezTo>
                    <a:pt x="11587" y="15656"/>
                    <a:pt x="11561" y="15647"/>
                    <a:pt x="11536" y="15647"/>
                  </a:cubicBezTo>
                  <a:cubicBezTo>
                    <a:pt x="11505" y="15647"/>
                    <a:pt x="11475" y="15661"/>
                    <a:pt x="11455" y="15690"/>
                  </a:cubicBezTo>
                  <a:cubicBezTo>
                    <a:pt x="11292" y="15893"/>
                    <a:pt x="11098" y="15969"/>
                    <a:pt x="10884" y="15969"/>
                  </a:cubicBezTo>
                  <a:cubicBezTo>
                    <a:pt x="10571" y="15969"/>
                    <a:pt x="10215" y="15806"/>
                    <a:pt x="9849" y="15636"/>
                  </a:cubicBezTo>
                  <a:cubicBezTo>
                    <a:pt x="9787" y="15610"/>
                    <a:pt x="9725" y="15583"/>
                    <a:pt x="9662" y="15556"/>
                  </a:cubicBezTo>
                  <a:cubicBezTo>
                    <a:pt x="9716" y="15529"/>
                    <a:pt x="9760" y="15512"/>
                    <a:pt x="9814" y="15494"/>
                  </a:cubicBezTo>
                  <a:cubicBezTo>
                    <a:pt x="9912" y="15449"/>
                    <a:pt x="10028" y="15396"/>
                    <a:pt x="10126" y="15369"/>
                  </a:cubicBezTo>
                  <a:cubicBezTo>
                    <a:pt x="10409" y="15288"/>
                    <a:pt x="10706" y="15215"/>
                    <a:pt x="11031" y="15215"/>
                  </a:cubicBezTo>
                  <a:cubicBezTo>
                    <a:pt x="11065" y="15215"/>
                    <a:pt x="11099" y="15215"/>
                    <a:pt x="11134" y="15217"/>
                  </a:cubicBezTo>
                  <a:cubicBezTo>
                    <a:pt x="11241" y="15226"/>
                    <a:pt x="11366" y="15244"/>
                    <a:pt x="11500" y="15262"/>
                  </a:cubicBezTo>
                  <a:cubicBezTo>
                    <a:pt x="11691" y="15289"/>
                    <a:pt x="11901" y="15318"/>
                    <a:pt x="12103" y="15318"/>
                  </a:cubicBezTo>
                  <a:cubicBezTo>
                    <a:pt x="12437" y="15318"/>
                    <a:pt x="12753" y="15238"/>
                    <a:pt x="12936" y="14932"/>
                  </a:cubicBezTo>
                  <a:cubicBezTo>
                    <a:pt x="12963" y="14878"/>
                    <a:pt x="12945" y="14816"/>
                    <a:pt x="12892" y="14780"/>
                  </a:cubicBezTo>
                  <a:cubicBezTo>
                    <a:pt x="12877" y="14771"/>
                    <a:pt x="12860" y="14767"/>
                    <a:pt x="12843" y="14767"/>
                  </a:cubicBezTo>
                  <a:cubicBezTo>
                    <a:pt x="12806" y="14767"/>
                    <a:pt x="12767" y="14785"/>
                    <a:pt x="12749" y="14816"/>
                  </a:cubicBezTo>
                  <a:cubicBezTo>
                    <a:pt x="12615" y="15041"/>
                    <a:pt x="12369" y="15105"/>
                    <a:pt x="12093" y="15105"/>
                  </a:cubicBezTo>
                  <a:cubicBezTo>
                    <a:pt x="11909" y="15105"/>
                    <a:pt x="11712" y="15076"/>
                    <a:pt x="11527" y="15048"/>
                  </a:cubicBezTo>
                  <a:cubicBezTo>
                    <a:pt x="11393" y="15030"/>
                    <a:pt x="11259" y="15012"/>
                    <a:pt x="11143" y="15003"/>
                  </a:cubicBezTo>
                  <a:cubicBezTo>
                    <a:pt x="11094" y="15000"/>
                    <a:pt x="11046" y="14998"/>
                    <a:pt x="10998" y="14998"/>
                  </a:cubicBezTo>
                  <a:cubicBezTo>
                    <a:pt x="10655" y="14998"/>
                    <a:pt x="10344" y="15078"/>
                    <a:pt x="10055" y="15164"/>
                  </a:cubicBezTo>
                  <a:cubicBezTo>
                    <a:pt x="9948" y="15199"/>
                    <a:pt x="9832" y="15244"/>
                    <a:pt x="9716" y="15297"/>
                  </a:cubicBezTo>
                  <a:cubicBezTo>
                    <a:pt x="9591" y="15351"/>
                    <a:pt x="9466" y="15404"/>
                    <a:pt x="9350" y="15422"/>
                  </a:cubicBezTo>
                  <a:cubicBezTo>
                    <a:pt x="9225" y="15378"/>
                    <a:pt x="9100" y="15342"/>
                    <a:pt x="8984" y="15333"/>
                  </a:cubicBezTo>
                  <a:cubicBezTo>
                    <a:pt x="8922" y="15324"/>
                    <a:pt x="8859" y="15324"/>
                    <a:pt x="8806" y="15315"/>
                  </a:cubicBezTo>
                  <a:cubicBezTo>
                    <a:pt x="8654" y="15306"/>
                    <a:pt x="8520" y="15297"/>
                    <a:pt x="8377" y="15235"/>
                  </a:cubicBezTo>
                  <a:cubicBezTo>
                    <a:pt x="8324" y="15208"/>
                    <a:pt x="8270" y="15190"/>
                    <a:pt x="8226" y="15164"/>
                  </a:cubicBezTo>
                  <a:cubicBezTo>
                    <a:pt x="8172" y="15137"/>
                    <a:pt x="8119" y="15110"/>
                    <a:pt x="8065" y="15092"/>
                  </a:cubicBezTo>
                  <a:cubicBezTo>
                    <a:pt x="8137" y="15057"/>
                    <a:pt x="8208" y="15021"/>
                    <a:pt x="8279" y="14994"/>
                  </a:cubicBezTo>
                  <a:cubicBezTo>
                    <a:pt x="8333" y="14967"/>
                    <a:pt x="8386" y="14941"/>
                    <a:pt x="8422" y="14923"/>
                  </a:cubicBezTo>
                  <a:cubicBezTo>
                    <a:pt x="8690" y="14816"/>
                    <a:pt x="8957" y="14718"/>
                    <a:pt x="9234" y="14709"/>
                  </a:cubicBezTo>
                  <a:cubicBezTo>
                    <a:pt x="9457" y="14709"/>
                    <a:pt x="9653" y="14673"/>
                    <a:pt x="9858" y="14637"/>
                  </a:cubicBezTo>
                  <a:lnTo>
                    <a:pt x="9939" y="14619"/>
                  </a:lnTo>
                  <a:cubicBezTo>
                    <a:pt x="9992" y="14611"/>
                    <a:pt x="10055" y="14602"/>
                    <a:pt x="10117" y="14593"/>
                  </a:cubicBezTo>
                  <a:cubicBezTo>
                    <a:pt x="10447" y="14548"/>
                    <a:pt x="10902" y="14495"/>
                    <a:pt x="11018" y="14182"/>
                  </a:cubicBezTo>
                  <a:cubicBezTo>
                    <a:pt x="11036" y="14129"/>
                    <a:pt x="11009" y="14066"/>
                    <a:pt x="10956" y="14049"/>
                  </a:cubicBezTo>
                  <a:cubicBezTo>
                    <a:pt x="10939" y="14041"/>
                    <a:pt x="10922" y="14038"/>
                    <a:pt x="10906" y="14038"/>
                  </a:cubicBezTo>
                  <a:cubicBezTo>
                    <a:pt x="10863" y="14038"/>
                    <a:pt x="10826" y="14063"/>
                    <a:pt x="10813" y="14102"/>
                  </a:cubicBezTo>
                  <a:cubicBezTo>
                    <a:pt x="10742" y="14298"/>
                    <a:pt x="10349" y="14343"/>
                    <a:pt x="10090" y="14379"/>
                  </a:cubicBezTo>
                  <a:cubicBezTo>
                    <a:pt x="10010" y="14388"/>
                    <a:pt x="9948" y="14396"/>
                    <a:pt x="9894" y="14405"/>
                  </a:cubicBezTo>
                  <a:lnTo>
                    <a:pt x="9814" y="14423"/>
                  </a:lnTo>
                  <a:cubicBezTo>
                    <a:pt x="9609" y="14459"/>
                    <a:pt x="9430" y="14495"/>
                    <a:pt x="9225" y="14495"/>
                  </a:cubicBezTo>
                  <a:cubicBezTo>
                    <a:pt x="8913" y="14503"/>
                    <a:pt x="8618" y="14611"/>
                    <a:pt x="8342" y="14727"/>
                  </a:cubicBezTo>
                  <a:cubicBezTo>
                    <a:pt x="8297" y="14735"/>
                    <a:pt x="8235" y="14771"/>
                    <a:pt x="8172" y="14798"/>
                  </a:cubicBezTo>
                  <a:cubicBezTo>
                    <a:pt x="8057" y="14856"/>
                    <a:pt x="7865" y="14952"/>
                    <a:pt x="7773" y="14952"/>
                  </a:cubicBezTo>
                  <a:cubicBezTo>
                    <a:pt x="7766" y="14952"/>
                    <a:pt x="7759" y="14951"/>
                    <a:pt x="7753" y="14950"/>
                  </a:cubicBezTo>
                  <a:cubicBezTo>
                    <a:pt x="7746" y="14948"/>
                    <a:pt x="7740" y="14947"/>
                    <a:pt x="7734" y="14947"/>
                  </a:cubicBezTo>
                  <a:cubicBezTo>
                    <a:pt x="7708" y="14947"/>
                    <a:pt x="7686" y="14962"/>
                    <a:pt x="7664" y="14976"/>
                  </a:cubicBezTo>
                  <a:cubicBezTo>
                    <a:pt x="7431" y="14935"/>
                    <a:pt x="7152" y="14905"/>
                    <a:pt x="6873" y="14905"/>
                  </a:cubicBezTo>
                  <a:cubicBezTo>
                    <a:pt x="6788" y="14905"/>
                    <a:pt x="6703" y="14908"/>
                    <a:pt x="6620" y="14914"/>
                  </a:cubicBezTo>
                  <a:cubicBezTo>
                    <a:pt x="7262" y="14307"/>
                    <a:pt x="7945" y="13717"/>
                    <a:pt x="8892" y="13717"/>
                  </a:cubicBezTo>
                  <a:cubicBezTo>
                    <a:pt x="8920" y="13717"/>
                    <a:pt x="8947" y="13717"/>
                    <a:pt x="8975" y="13718"/>
                  </a:cubicBezTo>
                  <a:cubicBezTo>
                    <a:pt x="9064" y="13718"/>
                    <a:pt x="9163" y="13736"/>
                    <a:pt x="9261" y="13745"/>
                  </a:cubicBezTo>
                  <a:cubicBezTo>
                    <a:pt x="9390" y="13755"/>
                    <a:pt x="9520" y="13768"/>
                    <a:pt x="9651" y="13768"/>
                  </a:cubicBezTo>
                  <a:cubicBezTo>
                    <a:pt x="9754" y="13768"/>
                    <a:pt x="9859" y="13760"/>
                    <a:pt x="9965" y="13736"/>
                  </a:cubicBezTo>
                  <a:cubicBezTo>
                    <a:pt x="10090" y="13718"/>
                    <a:pt x="10206" y="13665"/>
                    <a:pt x="10322" y="13620"/>
                  </a:cubicBezTo>
                  <a:cubicBezTo>
                    <a:pt x="10456" y="13567"/>
                    <a:pt x="10590" y="13513"/>
                    <a:pt x="10715" y="13504"/>
                  </a:cubicBezTo>
                  <a:cubicBezTo>
                    <a:pt x="10768" y="13497"/>
                    <a:pt x="10819" y="13494"/>
                    <a:pt x="10870" y="13494"/>
                  </a:cubicBezTo>
                  <a:cubicBezTo>
                    <a:pt x="10939" y="13494"/>
                    <a:pt x="11008" y="13499"/>
                    <a:pt x="11081" y="13504"/>
                  </a:cubicBezTo>
                  <a:cubicBezTo>
                    <a:pt x="11170" y="13513"/>
                    <a:pt x="11268" y="13522"/>
                    <a:pt x="11366" y="13522"/>
                  </a:cubicBezTo>
                  <a:cubicBezTo>
                    <a:pt x="11491" y="13522"/>
                    <a:pt x="11616" y="13522"/>
                    <a:pt x="11741" y="13513"/>
                  </a:cubicBezTo>
                  <a:cubicBezTo>
                    <a:pt x="11861" y="13509"/>
                    <a:pt x="11979" y="13504"/>
                    <a:pt x="12096" y="13504"/>
                  </a:cubicBezTo>
                  <a:cubicBezTo>
                    <a:pt x="12214" y="13504"/>
                    <a:pt x="12330" y="13509"/>
                    <a:pt x="12445" y="13522"/>
                  </a:cubicBezTo>
                  <a:lnTo>
                    <a:pt x="12454" y="13522"/>
                  </a:lnTo>
                  <a:cubicBezTo>
                    <a:pt x="12535" y="13522"/>
                    <a:pt x="12615" y="13531"/>
                    <a:pt x="12695" y="13549"/>
                  </a:cubicBezTo>
                  <a:cubicBezTo>
                    <a:pt x="12756" y="13559"/>
                    <a:pt x="12815" y="13564"/>
                    <a:pt x="12873" y="13564"/>
                  </a:cubicBezTo>
                  <a:cubicBezTo>
                    <a:pt x="13108" y="13564"/>
                    <a:pt x="13313" y="13485"/>
                    <a:pt x="13507" y="13406"/>
                  </a:cubicBezTo>
                  <a:cubicBezTo>
                    <a:pt x="13677" y="13344"/>
                    <a:pt x="13837" y="13290"/>
                    <a:pt x="14007" y="13281"/>
                  </a:cubicBezTo>
                  <a:cubicBezTo>
                    <a:pt x="14069" y="13272"/>
                    <a:pt x="14114" y="13228"/>
                    <a:pt x="14105" y="13165"/>
                  </a:cubicBezTo>
                  <a:cubicBezTo>
                    <a:pt x="14105" y="13108"/>
                    <a:pt x="14060" y="13066"/>
                    <a:pt x="14005" y="13066"/>
                  </a:cubicBezTo>
                  <a:cubicBezTo>
                    <a:pt x="13999" y="13066"/>
                    <a:pt x="13994" y="13066"/>
                    <a:pt x="13989" y="13067"/>
                  </a:cubicBezTo>
                  <a:cubicBezTo>
                    <a:pt x="13793" y="13076"/>
                    <a:pt x="13605" y="13139"/>
                    <a:pt x="13427" y="13210"/>
                  </a:cubicBezTo>
                  <a:cubicBezTo>
                    <a:pt x="13240" y="13282"/>
                    <a:pt x="13066" y="13348"/>
                    <a:pt x="12874" y="13348"/>
                  </a:cubicBezTo>
                  <a:cubicBezTo>
                    <a:pt x="12828" y="13348"/>
                    <a:pt x="12780" y="13344"/>
                    <a:pt x="12731" y="13335"/>
                  </a:cubicBezTo>
                  <a:cubicBezTo>
                    <a:pt x="12713" y="13335"/>
                    <a:pt x="12695" y="13335"/>
                    <a:pt x="12669" y="13326"/>
                  </a:cubicBezTo>
                  <a:cubicBezTo>
                    <a:pt x="12820" y="13192"/>
                    <a:pt x="13025" y="13067"/>
                    <a:pt x="13213" y="12951"/>
                  </a:cubicBezTo>
                  <a:cubicBezTo>
                    <a:pt x="13275" y="12916"/>
                    <a:pt x="13338" y="12880"/>
                    <a:pt x="13391" y="12853"/>
                  </a:cubicBezTo>
                  <a:cubicBezTo>
                    <a:pt x="13471" y="12800"/>
                    <a:pt x="13561" y="12746"/>
                    <a:pt x="13650" y="12693"/>
                  </a:cubicBezTo>
                  <a:cubicBezTo>
                    <a:pt x="13953" y="12523"/>
                    <a:pt x="14256" y="12354"/>
                    <a:pt x="14471" y="12086"/>
                  </a:cubicBezTo>
                  <a:cubicBezTo>
                    <a:pt x="14506" y="12041"/>
                    <a:pt x="14497" y="11970"/>
                    <a:pt x="14444" y="11934"/>
                  </a:cubicBezTo>
                  <a:cubicBezTo>
                    <a:pt x="14425" y="11919"/>
                    <a:pt x="14402" y="11912"/>
                    <a:pt x="14378" y="11912"/>
                  </a:cubicBezTo>
                  <a:cubicBezTo>
                    <a:pt x="14346" y="11912"/>
                    <a:pt x="14313" y="11926"/>
                    <a:pt x="14292" y="11952"/>
                  </a:cubicBezTo>
                  <a:cubicBezTo>
                    <a:pt x="14114" y="12184"/>
                    <a:pt x="13819" y="12354"/>
                    <a:pt x="13543" y="12505"/>
                  </a:cubicBezTo>
                  <a:cubicBezTo>
                    <a:pt x="13445" y="12559"/>
                    <a:pt x="13355" y="12612"/>
                    <a:pt x="13275" y="12666"/>
                  </a:cubicBezTo>
                  <a:cubicBezTo>
                    <a:pt x="13213" y="12701"/>
                    <a:pt x="13159" y="12737"/>
                    <a:pt x="13097" y="12773"/>
                  </a:cubicBezTo>
                  <a:cubicBezTo>
                    <a:pt x="12847" y="12916"/>
                    <a:pt x="12570" y="13085"/>
                    <a:pt x="12410" y="13299"/>
                  </a:cubicBezTo>
                  <a:cubicBezTo>
                    <a:pt x="12294" y="13295"/>
                    <a:pt x="12180" y="13292"/>
                    <a:pt x="12067" y="13292"/>
                  </a:cubicBezTo>
                  <a:cubicBezTo>
                    <a:pt x="11955" y="13292"/>
                    <a:pt x="11843" y="13295"/>
                    <a:pt x="11732" y="13299"/>
                  </a:cubicBezTo>
                  <a:cubicBezTo>
                    <a:pt x="11634" y="13299"/>
                    <a:pt x="11536" y="13308"/>
                    <a:pt x="11428" y="13308"/>
                  </a:cubicBezTo>
                  <a:cubicBezTo>
                    <a:pt x="11562" y="13219"/>
                    <a:pt x="11696" y="13147"/>
                    <a:pt x="11821" y="13085"/>
                  </a:cubicBezTo>
                  <a:cubicBezTo>
                    <a:pt x="12124" y="12933"/>
                    <a:pt x="12428" y="12773"/>
                    <a:pt x="12633" y="12371"/>
                  </a:cubicBezTo>
                  <a:cubicBezTo>
                    <a:pt x="12660" y="12318"/>
                    <a:pt x="12642" y="12255"/>
                    <a:pt x="12588" y="12229"/>
                  </a:cubicBezTo>
                  <a:cubicBezTo>
                    <a:pt x="12569" y="12217"/>
                    <a:pt x="12549" y="12212"/>
                    <a:pt x="12531" y="12212"/>
                  </a:cubicBezTo>
                  <a:cubicBezTo>
                    <a:pt x="12490" y="12212"/>
                    <a:pt x="12455" y="12237"/>
                    <a:pt x="12437" y="12273"/>
                  </a:cubicBezTo>
                  <a:cubicBezTo>
                    <a:pt x="12267" y="12612"/>
                    <a:pt x="12008" y="12737"/>
                    <a:pt x="11714" y="12889"/>
                  </a:cubicBezTo>
                  <a:cubicBezTo>
                    <a:pt x="11518" y="12996"/>
                    <a:pt x="11304" y="13103"/>
                    <a:pt x="11107" y="13290"/>
                  </a:cubicBezTo>
                  <a:cubicBezTo>
                    <a:pt x="11107" y="13290"/>
                    <a:pt x="11107" y="13290"/>
                    <a:pt x="11098" y="13299"/>
                  </a:cubicBezTo>
                  <a:cubicBezTo>
                    <a:pt x="11098" y="13299"/>
                    <a:pt x="11098" y="13290"/>
                    <a:pt x="11089" y="13290"/>
                  </a:cubicBezTo>
                  <a:cubicBezTo>
                    <a:pt x="11017" y="13285"/>
                    <a:pt x="10942" y="13280"/>
                    <a:pt x="10864" y="13280"/>
                  </a:cubicBezTo>
                  <a:cubicBezTo>
                    <a:pt x="10807" y="13280"/>
                    <a:pt x="10748" y="13283"/>
                    <a:pt x="10688" y="13290"/>
                  </a:cubicBezTo>
                  <a:cubicBezTo>
                    <a:pt x="10527" y="13299"/>
                    <a:pt x="10376" y="13362"/>
                    <a:pt x="10233" y="13424"/>
                  </a:cubicBezTo>
                  <a:cubicBezTo>
                    <a:pt x="10126" y="13469"/>
                    <a:pt x="10019" y="13504"/>
                    <a:pt x="9921" y="13531"/>
                  </a:cubicBezTo>
                  <a:cubicBezTo>
                    <a:pt x="9834" y="13546"/>
                    <a:pt x="9749" y="13552"/>
                    <a:pt x="9664" y="13552"/>
                  </a:cubicBezTo>
                  <a:cubicBezTo>
                    <a:pt x="9548" y="13552"/>
                    <a:pt x="9433" y="13541"/>
                    <a:pt x="9314" y="13531"/>
                  </a:cubicBezTo>
                  <a:cubicBezTo>
                    <a:pt x="9466" y="13397"/>
                    <a:pt x="9609" y="13237"/>
                    <a:pt x="9751" y="13076"/>
                  </a:cubicBezTo>
                  <a:cubicBezTo>
                    <a:pt x="9867" y="12942"/>
                    <a:pt x="9983" y="12817"/>
                    <a:pt x="10099" y="12701"/>
                  </a:cubicBezTo>
                  <a:cubicBezTo>
                    <a:pt x="10385" y="12434"/>
                    <a:pt x="10742" y="12246"/>
                    <a:pt x="11089" y="12068"/>
                  </a:cubicBezTo>
                  <a:cubicBezTo>
                    <a:pt x="11152" y="12032"/>
                    <a:pt x="11214" y="12006"/>
                    <a:pt x="11277" y="11970"/>
                  </a:cubicBezTo>
                  <a:cubicBezTo>
                    <a:pt x="11723" y="11729"/>
                    <a:pt x="12187" y="11649"/>
                    <a:pt x="12677" y="11560"/>
                  </a:cubicBezTo>
                  <a:cubicBezTo>
                    <a:pt x="12820" y="11533"/>
                    <a:pt x="12954" y="11506"/>
                    <a:pt x="13097" y="11479"/>
                  </a:cubicBezTo>
                  <a:cubicBezTo>
                    <a:pt x="13257" y="11444"/>
                    <a:pt x="13445" y="11426"/>
                    <a:pt x="13632" y="11408"/>
                  </a:cubicBezTo>
                  <a:cubicBezTo>
                    <a:pt x="14007" y="11381"/>
                    <a:pt x="14390" y="11345"/>
                    <a:pt x="14658" y="11194"/>
                  </a:cubicBezTo>
                  <a:cubicBezTo>
                    <a:pt x="14711" y="11167"/>
                    <a:pt x="14729" y="11105"/>
                    <a:pt x="14703" y="11051"/>
                  </a:cubicBezTo>
                  <a:cubicBezTo>
                    <a:pt x="14684" y="11014"/>
                    <a:pt x="14644" y="10994"/>
                    <a:pt x="14604" y="10994"/>
                  </a:cubicBezTo>
                  <a:cubicBezTo>
                    <a:pt x="14586" y="10994"/>
                    <a:pt x="14567" y="10998"/>
                    <a:pt x="14551" y="11006"/>
                  </a:cubicBezTo>
                  <a:cubicBezTo>
                    <a:pt x="14319" y="11131"/>
                    <a:pt x="13962" y="11167"/>
                    <a:pt x="13614" y="11194"/>
                  </a:cubicBezTo>
                  <a:cubicBezTo>
                    <a:pt x="13409" y="11212"/>
                    <a:pt x="13222" y="11229"/>
                    <a:pt x="13052" y="11265"/>
                  </a:cubicBezTo>
                  <a:cubicBezTo>
                    <a:pt x="12909" y="11292"/>
                    <a:pt x="12767" y="11319"/>
                    <a:pt x="12633" y="11345"/>
                  </a:cubicBezTo>
                  <a:cubicBezTo>
                    <a:pt x="12267" y="11417"/>
                    <a:pt x="11910" y="11479"/>
                    <a:pt x="11562" y="11604"/>
                  </a:cubicBezTo>
                  <a:cubicBezTo>
                    <a:pt x="11660" y="11488"/>
                    <a:pt x="11759" y="11372"/>
                    <a:pt x="11848" y="11301"/>
                  </a:cubicBezTo>
                  <a:cubicBezTo>
                    <a:pt x="11901" y="11265"/>
                    <a:pt x="11973" y="11221"/>
                    <a:pt x="12026" y="11185"/>
                  </a:cubicBezTo>
                  <a:cubicBezTo>
                    <a:pt x="12214" y="11078"/>
                    <a:pt x="12401" y="10962"/>
                    <a:pt x="12481" y="10703"/>
                  </a:cubicBezTo>
                  <a:cubicBezTo>
                    <a:pt x="12508" y="10650"/>
                    <a:pt x="12472" y="10587"/>
                    <a:pt x="12419" y="10569"/>
                  </a:cubicBezTo>
                  <a:cubicBezTo>
                    <a:pt x="12406" y="10566"/>
                    <a:pt x="12393" y="10564"/>
                    <a:pt x="12380" y="10564"/>
                  </a:cubicBezTo>
                  <a:cubicBezTo>
                    <a:pt x="12332" y="10564"/>
                    <a:pt x="12290" y="10589"/>
                    <a:pt x="12276" y="10632"/>
                  </a:cubicBezTo>
                  <a:cubicBezTo>
                    <a:pt x="12214" y="10819"/>
                    <a:pt x="12080" y="10908"/>
                    <a:pt x="11910" y="11006"/>
                  </a:cubicBezTo>
                  <a:cubicBezTo>
                    <a:pt x="11848" y="11042"/>
                    <a:pt x="11776" y="11087"/>
                    <a:pt x="11714" y="11131"/>
                  </a:cubicBezTo>
                  <a:cubicBezTo>
                    <a:pt x="11544" y="11265"/>
                    <a:pt x="11366" y="11497"/>
                    <a:pt x="11232" y="11684"/>
                  </a:cubicBezTo>
                  <a:cubicBezTo>
                    <a:pt x="11205" y="11720"/>
                    <a:pt x="11179" y="11756"/>
                    <a:pt x="11152" y="11791"/>
                  </a:cubicBezTo>
                  <a:cubicBezTo>
                    <a:pt x="11098" y="11818"/>
                    <a:pt x="11036" y="11854"/>
                    <a:pt x="10982" y="11881"/>
                  </a:cubicBezTo>
                  <a:cubicBezTo>
                    <a:pt x="10635" y="12059"/>
                    <a:pt x="10251" y="12255"/>
                    <a:pt x="9948" y="12550"/>
                  </a:cubicBezTo>
                  <a:cubicBezTo>
                    <a:pt x="9849" y="12639"/>
                    <a:pt x="9760" y="12737"/>
                    <a:pt x="9671" y="12835"/>
                  </a:cubicBezTo>
                  <a:cubicBezTo>
                    <a:pt x="9778" y="12371"/>
                    <a:pt x="10197" y="11658"/>
                    <a:pt x="10465" y="11595"/>
                  </a:cubicBezTo>
                  <a:cubicBezTo>
                    <a:pt x="10519" y="11577"/>
                    <a:pt x="10554" y="11524"/>
                    <a:pt x="10536" y="11470"/>
                  </a:cubicBezTo>
                  <a:cubicBezTo>
                    <a:pt x="10522" y="11419"/>
                    <a:pt x="10483" y="11385"/>
                    <a:pt x="10434" y="11385"/>
                  </a:cubicBezTo>
                  <a:cubicBezTo>
                    <a:pt x="10424" y="11385"/>
                    <a:pt x="10413" y="11387"/>
                    <a:pt x="10403" y="11390"/>
                  </a:cubicBezTo>
                  <a:cubicBezTo>
                    <a:pt x="9974" y="11497"/>
                    <a:pt x="9368" y="12585"/>
                    <a:pt x="9439" y="13103"/>
                  </a:cubicBezTo>
                  <a:cubicBezTo>
                    <a:pt x="9296" y="13255"/>
                    <a:pt x="9154" y="13397"/>
                    <a:pt x="9002" y="13504"/>
                  </a:cubicBezTo>
                  <a:lnTo>
                    <a:pt x="8975" y="13504"/>
                  </a:lnTo>
                  <a:cubicBezTo>
                    <a:pt x="8949" y="13504"/>
                    <a:pt x="8922" y="13503"/>
                    <a:pt x="8896" y="13503"/>
                  </a:cubicBezTo>
                  <a:cubicBezTo>
                    <a:pt x="8351" y="13503"/>
                    <a:pt x="7894" y="13677"/>
                    <a:pt x="7485" y="13933"/>
                  </a:cubicBezTo>
                  <a:cubicBezTo>
                    <a:pt x="7601" y="13522"/>
                    <a:pt x="7753" y="13067"/>
                    <a:pt x="7887" y="12737"/>
                  </a:cubicBezTo>
                  <a:cubicBezTo>
                    <a:pt x="8538" y="12443"/>
                    <a:pt x="8895" y="11809"/>
                    <a:pt x="9216" y="11185"/>
                  </a:cubicBezTo>
                  <a:cubicBezTo>
                    <a:pt x="9243" y="11131"/>
                    <a:pt x="9216" y="11069"/>
                    <a:pt x="9163" y="11042"/>
                  </a:cubicBezTo>
                  <a:cubicBezTo>
                    <a:pt x="9146" y="11034"/>
                    <a:pt x="9129" y="11030"/>
                    <a:pt x="9112" y="11030"/>
                  </a:cubicBezTo>
                  <a:cubicBezTo>
                    <a:pt x="9074" y="11030"/>
                    <a:pt x="9038" y="11050"/>
                    <a:pt x="9020" y="11087"/>
                  </a:cubicBezTo>
                  <a:cubicBezTo>
                    <a:pt x="8761" y="11604"/>
                    <a:pt x="8467" y="12122"/>
                    <a:pt x="8003" y="12425"/>
                  </a:cubicBezTo>
                  <a:cubicBezTo>
                    <a:pt x="8012" y="12398"/>
                    <a:pt x="8021" y="12371"/>
                    <a:pt x="8030" y="12345"/>
                  </a:cubicBezTo>
                  <a:cubicBezTo>
                    <a:pt x="8154" y="12032"/>
                    <a:pt x="8279" y="11702"/>
                    <a:pt x="8413" y="11435"/>
                  </a:cubicBezTo>
                  <a:cubicBezTo>
                    <a:pt x="8440" y="11381"/>
                    <a:pt x="8422" y="11319"/>
                    <a:pt x="8369" y="11292"/>
                  </a:cubicBezTo>
                  <a:cubicBezTo>
                    <a:pt x="8352" y="11284"/>
                    <a:pt x="8335" y="11280"/>
                    <a:pt x="8317" y="11280"/>
                  </a:cubicBezTo>
                  <a:cubicBezTo>
                    <a:pt x="8279" y="11280"/>
                    <a:pt x="8242" y="11300"/>
                    <a:pt x="8217" y="11337"/>
                  </a:cubicBezTo>
                  <a:cubicBezTo>
                    <a:pt x="8074" y="11613"/>
                    <a:pt x="7949" y="11952"/>
                    <a:pt x="7833" y="12273"/>
                  </a:cubicBezTo>
                  <a:cubicBezTo>
                    <a:pt x="7780" y="12389"/>
                    <a:pt x="7744" y="12505"/>
                    <a:pt x="7699" y="12621"/>
                  </a:cubicBezTo>
                  <a:cubicBezTo>
                    <a:pt x="7548" y="12996"/>
                    <a:pt x="7334" y="13611"/>
                    <a:pt x="7209" y="14120"/>
                  </a:cubicBezTo>
                  <a:cubicBezTo>
                    <a:pt x="6914" y="14334"/>
                    <a:pt x="6638" y="14593"/>
                    <a:pt x="6361" y="14851"/>
                  </a:cubicBezTo>
                  <a:cubicBezTo>
                    <a:pt x="5987" y="15199"/>
                    <a:pt x="5630" y="15529"/>
                    <a:pt x="5228" y="15770"/>
                  </a:cubicBezTo>
                  <a:cubicBezTo>
                    <a:pt x="5041" y="15877"/>
                    <a:pt x="4863" y="15975"/>
                    <a:pt x="4675" y="16056"/>
                  </a:cubicBezTo>
                  <a:cubicBezTo>
                    <a:pt x="4943" y="15538"/>
                    <a:pt x="5228" y="15012"/>
                    <a:pt x="5639" y="14646"/>
                  </a:cubicBezTo>
                  <a:cubicBezTo>
                    <a:pt x="6129" y="14209"/>
                    <a:pt x="6397" y="13674"/>
                    <a:pt x="6674" y="13094"/>
                  </a:cubicBezTo>
                  <a:cubicBezTo>
                    <a:pt x="6727" y="13005"/>
                    <a:pt x="6772" y="12907"/>
                    <a:pt x="6816" y="12808"/>
                  </a:cubicBezTo>
                  <a:cubicBezTo>
                    <a:pt x="6914" y="12630"/>
                    <a:pt x="6995" y="12434"/>
                    <a:pt x="7084" y="12246"/>
                  </a:cubicBezTo>
                  <a:cubicBezTo>
                    <a:pt x="7289" y="11800"/>
                    <a:pt x="7494" y="11337"/>
                    <a:pt x="7780" y="10971"/>
                  </a:cubicBezTo>
                  <a:cubicBezTo>
                    <a:pt x="7976" y="10730"/>
                    <a:pt x="8181" y="10551"/>
                    <a:pt x="8440" y="10409"/>
                  </a:cubicBezTo>
                  <a:cubicBezTo>
                    <a:pt x="8609" y="10418"/>
                    <a:pt x="8832" y="10444"/>
                    <a:pt x="8993" y="10507"/>
                  </a:cubicBezTo>
                  <a:cubicBezTo>
                    <a:pt x="9136" y="10569"/>
                    <a:pt x="9261" y="10650"/>
                    <a:pt x="9386" y="10739"/>
                  </a:cubicBezTo>
                  <a:cubicBezTo>
                    <a:pt x="9484" y="10792"/>
                    <a:pt x="9573" y="10855"/>
                    <a:pt x="9671" y="10908"/>
                  </a:cubicBezTo>
                  <a:cubicBezTo>
                    <a:pt x="9671" y="10908"/>
                    <a:pt x="9680" y="10917"/>
                    <a:pt x="9680" y="10917"/>
                  </a:cubicBezTo>
                  <a:cubicBezTo>
                    <a:pt x="9689" y="10917"/>
                    <a:pt x="9698" y="10926"/>
                    <a:pt x="9707" y="10926"/>
                  </a:cubicBezTo>
                  <a:cubicBezTo>
                    <a:pt x="9944" y="11045"/>
                    <a:pt x="10254" y="11129"/>
                    <a:pt x="10554" y="11129"/>
                  </a:cubicBezTo>
                  <a:cubicBezTo>
                    <a:pt x="10930" y="11129"/>
                    <a:pt x="11290" y="10998"/>
                    <a:pt x="11473" y="10641"/>
                  </a:cubicBezTo>
                  <a:cubicBezTo>
                    <a:pt x="11500" y="10587"/>
                    <a:pt x="11473" y="10525"/>
                    <a:pt x="11420" y="10498"/>
                  </a:cubicBezTo>
                  <a:cubicBezTo>
                    <a:pt x="11403" y="10490"/>
                    <a:pt x="11386" y="10486"/>
                    <a:pt x="11369" y="10486"/>
                  </a:cubicBezTo>
                  <a:cubicBezTo>
                    <a:pt x="11331" y="10486"/>
                    <a:pt x="11295" y="10506"/>
                    <a:pt x="11277" y="10543"/>
                  </a:cubicBezTo>
                  <a:cubicBezTo>
                    <a:pt x="11135" y="10816"/>
                    <a:pt x="10853" y="10919"/>
                    <a:pt x="10551" y="10919"/>
                  </a:cubicBezTo>
                  <a:cubicBezTo>
                    <a:pt x="10340" y="10919"/>
                    <a:pt x="10120" y="10869"/>
                    <a:pt x="9930" y="10792"/>
                  </a:cubicBezTo>
                  <a:cubicBezTo>
                    <a:pt x="10010" y="10739"/>
                    <a:pt x="10081" y="10703"/>
                    <a:pt x="10206" y="10667"/>
                  </a:cubicBezTo>
                  <a:cubicBezTo>
                    <a:pt x="10269" y="10650"/>
                    <a:pt x="10340" y="10614"/>
                    <a:pt x="10411" y="10578"/>
                  </a:cubicBezTo>
                  <a:cubicBezTo>
                    <a:pt x="10521" y="10536"/>
                    <a:pt x="10662" y="10470"/>
                    <a:pt x="10737" y="10470"/>
                  </a:cubicBezTo>
                  <a:cubicBezTo>
                    <a:pt x="10742" y="10470"/>
                    <a:pt x="10746" y="10471"/>
                    <a:pt x="10750" y="10471"/>
                  </a:cubicBezTo>
                  <a:cubicBezTo>
                    <a:pt x="10813" y="10471"/>
                    <a:pt x="10866" y="10418"/>
                    <a:pt x="10866" y="10364"/>
                  </a:cubicBezTo>
                  <a:cubicBezTo>
                    <a:pt x="10858" y="10302"/>
                    <a:pt x="10813" y="10248"/>
                    <a:pt x="10750" y="10248"/>
                  </a:cubicBezTo>
                  <a:cubicBezTo>
                    <a:pt x="10626" y="10248"/>
                    <a:pt x="10474" y="10320"/>
                    <a:pt x="10322" y="10382"/>
                  </a:cubicBezTo>
                  <a:cubicBezTo>
                    <a:pt x="10251" y="10418"/>
                    <a:pt x="10188" y="10444"/>
                    <a:pt x="10135" y="10462"/>
                  </a:cubicBezTo>
                  <a:cubicBezTo>
                    <a:pt x="9939" y="10525"/>
                    <a:pt x="9832" y="10587"/>
                    <a:pt x="9716" y="10685"/>
                  </a:cubicBezTo>
                  <a:cubicBezTo>
                    <a:pt x="9644" y="10650"/>
                    <a:pt x="9582" y="10605"/>
                    <a:pt x="9510" y="10560"/>
                  </a:cubicBezTo>
                  <a:cubicBezTo>
                    <a:pt x="9377" y="10471"/>
                    <a:pt x="9243" y="10373"/>
                    <a:pt x="9073" y="10311"/>
                  </a:cubicBezTo>
                  <a:cubicBezTo>
                    <a:pt x="8993" y="10284"/>
                    <a:pt x="8913" y="10257"/>
                    <a:pt x="8824" y="10239"/>
                  </a:cubicBezTo>
                  <a:lnTo>
                    <a:pt x="8841" y="10239"/>
                  </a:lnTo>
                  <a:cubicBezTo>
                    <a:pt x="9047" y="10168"/>
                    <a:pt x="9279" y="10088"/>
                    <a:pt x="9439" y="9945"/>
                  </a:cubicBezTo>
                  <a:cubicBezTo>
                    <a:pt x="9502" y="9882"/>
                    <a:pt x="9555" y="9820"/>
                    <a:pt x="9600" y="9758"/>
                  </a:cubicBezTo>
                  <a:cubicBezTo>
                    <a:pt x="9716" y="9722"/>
                    <a:pt x="9832" y="9704"/>
                    <a:pt x="9957" y="9695"/>
                  </a:cubicBezTo>
                  <a:cubicBezTo>
                    <a:pt x="10072" y="9686"/>
                    <a:pt x="10188" y="9677"/>
                    <a:pt x="10304" y="9642"/>
                  </a:cubicBezTo>
                  <a:cubicBezTo>
                    <a:pt x="10438" y="9597"/>
                    <a:pt x="10563" y="9526"/>
                    <a:pt x="10670" y="9454"/>
                  </a:cubicBezTo>
                  <a:cubicBezTo>
                    <a:pt x="10795" y="9374"/>
                    <a:pt x="10911" y="9303"/>
                    <a:pt x="11027" y="9276"/>
                  </a:cubicBezTo>
                  <a:cubicBezTo>
                    <a:pt x="11063" y="9271"/>
                    <a:pt x="11096" y="9269"/>
                    <a:pt x="11130" y="9269"/>
                  </a:cubicBezTo>
                  <a:cubicBezTo>
                    <a:pt x="11163" y="9269"/>
                    <a:pt x="11197" y="9271"/>
                    <a:pt x="11232" y="9276"/>
                  </a:cubicBezTo>
                  <a:cubicBezTo>
                    <a:pt x="11241" y="9285"/>
                    <a:pt x="11250" y="9294"/>
                    <a:pt x="11268" y="9303"/>
                  </a:cubicBezTo>
                  <a:cubicBezTo>
                    <a:pt x="11428" y="9383"/>
                    <a:pt x="11598" y="9499"/>
                    <a:pt x="11776" y="9615"/>
                  </a:cubicBezTo>
                  <a:cubicBezTo>
                    <a:pt x="11964" y="9731"/>
                    <a:pt x="12151" y="9856"/>
                    <a:pt x="12347" y="9963"/>
                  </a:cubicBezTo>
                  <a:cubicBezTo>
                    <a:pt x="12544" y="10052"/>
                    <a:pt x="12740" y="10132"/>
                    <a:pt x="12945" y="10150"/>
                  </a:cubicBezTo>
                  <a:cubicBezTo>
                    <a:pt x="13030" y="10162"/>
                    <a:pt x="13114" y="10167"/>
                    <a:pt x="13199" y="10167"/>
                  </a:cubicBezTo>
                  <a:cubicBezTo>
                    <a:pt x="13302" y="10167"/>
                    <a:pt x="13404" y="10160"/>
                    <a:pt x="13507" y="10150"/>
                  </a:cubicBezTo>
                  <a:cubicBezTo>
                    <a:pt x="13534" y="10150"/>
                    <a:pt x="13561" y="10150"/>
                    <a:pt x="13587" y="10141"/>
                  </a:cubicBezTo>
                  <a:cubicBezTo>
                    <a:pt x="13694" y="10123"/>
                    <a:pt x="13810" y="10105"/>
                    <a:pt x="13926" y="10097"/>
                  </a:cubicBezTo>
                  <a:cubicBezTo>
                    <a:pt x="14033" y="10079"/>
                    <a:pt x="14149" y="10061"/>
                    <a:pt x="14256" y="10052"/>
                  </a:cubicBezTo>
                  <a:cubicBezTo>
                    <a:pt x="14310" y="10043"/>
                    <a:pt x="14372" y="10034"/>
                    <a:pt x="14435" y="10034"/>
                  </a:cubicBezTo>
                  <a:cubicBezTo>
                    <a:pt x="14854" y="9998"/>
                    <a:pt x="15416" y="9954"/>
                    <a:pt x="15639" y="9633"/>
                  </a:cubicBezTo>
                  <a:cubicBezTo>
                    <a:pt x="15675" y="9579"/>
                    <a:pt x="15666" y="9517"/>
                    <a:pt x="15612" y="9481"/>
                  </a:cubicBezTo>
                  <a:cubicBezTo>
                    <a:pt x="15591" y="9467"/>
                    <a:pt x="15568" y="9460"/>
                    <a:pt x="15546" y="9460"/>
                  </a:cubicBezTo>
                  <a:cubicBezTo>
                    <a:pt x="15513" y="9460"/>
                    <a:pt x="15482" y="9476"/>
                    <a:pt x="15461" y="9508"/>
                  </a:cubicBezTo>
                  <a:cubicBezTo>
                    <a:pt x="15291" y="9749"/>
                    <a:pt x="14765" y="9793"/>
                    <a:pt x="14417" y="9820"/>
                  </a:cubicBezTo>
                  <a:cubicBezTo>
                    <a:pt x="14346" y="9820"/>
                    <a:pt x="14283" y="9829"/>
                    <a:pt x="14221" y="9838"/>
                  </a:cubicBezTo>
                  <a:cubicBezTo>
                    <a:pt x="14140" y="9847"/>
                    <a:pt x="14060" y="9856"/>
                    <a:pt x="13980" y="9865"/>
                  </a:cubicBezTo>
                  <a:cubicBezTo>
                    <a:pt x="14060" y="9811"/>
                    <a:pt x="14140" y="9758"/>
                    <a:pt x="14221" y="9704"/>
                  </a:cubicBezTo>
                  <a:cubicBezTo>
                    <a:pt x="14292" y="9659"/>
                    <a:pt x="14364" y="9606"/>
                    <a:pt x="14435" y="9561"/>
                  </a:cubicBezTo>
                  <a:cubicBezTo>
                    <a:pt x="14533" y="9490"/>
                    <a:pt x="14640" y="9410"/>
                    <a:pt x="14738" y="9329"/>
                  </a:cubicBezTo>
                  <a:cubicBezTo>
                    <a:pt x="14952" y="9151"/>
                    <a:pt x="15175" y="8964"/>
                    <a:pt x="15416" y="8910"/>
                  </a:cubicBezTo>
                  <a:cubicBezTo>
                    <a:pt x="15470" y="8892"/>
                    <a:pt x="15505" y="8839"/>
                    <a:pt x="15488" y="8776"/>
                  </a:cubicBezTo>
                  <a:cubicBezTo>
                    <a:pt x="15472" y="8728"/>
                    <a:pt x="15427" y="8695"/>
                    <a:pt x="15373" y="8695"/>
                  </a:cubicBezTo>
                  <a:cubicBezTo>
                    <a:pt x="15367" y="8695"/>
                    <a:pt x="15360" y="8695"/>
                    <a:pt x="15354" y="8696"/>
                  </a:cubicBezTo>
                  <a:cubicBezTo>
                    <a:pt x="15068" y="8767"/>
                    <a:pt x="14827" y="8972"/>
                    <a:pt x="14595" y="9160"/>
                  </a:cubicBezTo>
                  <a:cubicBezTo>
                    <a:pt x="14497" y="9240"/>
                    <a:pt x="14399" y="9320"/>
                    <a:pt x="14310" y="9383"/>
                  </a:cubicBezTo>
                  <a:cubicBezTo>
                    <a:pt x="14239" y="9427"/>
                    <a:pt x="14167" y="9481"/>
                    <a:pt x="14096" y="9526"/>
                  </a:cubicBezTo>
                  <a:cubicBezTo>
                    <a:pt x="14007" y="9588"/>
                    <a:pt x="13917" y="9642"/>
                    <a:pt x="13837" y="9704"/>
                  </a:cubicBezTo>
                  <a:cubicBezTo>
                    <a:pt x="13801" y="9731"/>
                    <a:pt x="13757" y="9749"/>
                    <a:pt x="13721" y="9775"/>
                  </a:cubicBezTo>
                  <a:cubicBezTo>
                    <a:pt x="13641" y="9820"/>
                    <a:pt x="13561" y="9873"/>
                    <a:pt x="13489" y="9936"/>
                  </a:cubicBezTo>
                  <a:cubicBezTo>
                    <a:pt x="13400" y="9945"/>
                    <a:pt x="13311" y="9949"/>
                    <a:pt x="13224" y="9949"/>
                  </a:cubicBezTo>
                  <a:cubicBezTo>
                    <a:pt x="13137" y="9949"/>
                    <a:pt x="13052" y="9945"/>
                    <a:pt x="12972" y="9936"/>
                  </a:cubicBezTo>
                  <a:cubicBezTo>
                    <a:pt x="12731" y="9909"/>
                    <a:pt x="12499" y="9811"/>
                    <a:pt x="12276" y="9677"/>
                  </a:cubicBezTo>
                  <a:lnTo>
                    <a:pt x="12276" y="9677"/>
                  </a:lnTo>
                  <a:cubicBezTo>
                    <a:pt x="12338" y="9686"/>
                    <a:pt x="12401" y="9695"/>
                    <a:pt x="12463" y="9695"/>
                  </a:cubicBezTo>
                  <a:cubicBezTo>
                    <a:pt x="12473" y="9695"/>
                    <a:pt x="12483" y="9695"/>
                    <a:pt x="12492" y="9695"/>
                  </a:cubicBezTo>
                  <a:cubicBezTo>
                    <a:pt x="13011" y="9695"/>
                    <a:pt x="13362" y="9458"/>
                    <a:pt x="13739" y="9204"/>
                  </a:cubicBezTo>
                  <a:cubicBezTo>
                    <a:pt x="13855" y="9133"/>
                    <a:pt x="13971" y="9053"/>
                    <a:pt x="14096" y="8981"/>
                  </a:cubicBezTo>
                  <a:cubicBezTo>
                    <a:pt x="14265" y="8874"/>
                    <a:pt x="14471" y="8794"/>
                    <a:pt x="14676" y="8705"/>
                  </a:cubicBezTo>
                  <a:cubicBezTo>
                    <a:pt x="15202" y="8473"/>
                    <a:pt x="15746" y="8241"/>
                    <a:pt x="15978" y="7679"/>
                  </a:cubicBezTo>
                  <a:cubicBezTo>
                    <a:pt x="16005" y="7625"/>
                    <a:pt x="15978" y="7563"/>
                    <a:pt x="15916" y="7536"/>
                  </a:cubicBezTo>
                  <a:cubicBezTo>
                    <a:pt x="15903" y="7532"/>
                    <a:pt x="15889" y="7530"/>
                    <a:pt x="15876" y="7530"/>
                  </a:cubicBezTo>
                  <a:cubicBezTo>
                    <a:pt x="15834" y="7530"/>
                    <a:pt x="15793" y="7551"/>
                    <a:pt x="15773" y="7599"/>
                  </a:cubicBezTo>
                  <a:cubicBezTo>
                    <a:pt x="15577" y="8080"/>
                    <a:pt x="15095" y="8286"/>
                    <a:pt x="14587" y="8509"/>
                  </a:cubicBezTo>
                  <a:cubicBezTo>
                    <a:pt x="14488" y="8544"/>
                    <a:pt x="14381" y="8589"/>
                    <a:pt x="14283" y="8633"/>
                  </a:cubicBezTo>
                  <a:cubicBezTo>
                    <a:pt x="14364" y="8517"/>
                    <a:pt x="14435" y="8384"/>
                    <a:pt x="14497" y="8250"/>
                  </a:cubicBezTo>
                  <a:cubicBezTo>
                    <a:pt x="14667" y="7902"/>
                    <a:pt x="14890" y="7625"/>
                    <a:pt x="15149" y="7420"/>
                  </a:cubicBezTo>
                  <a:cubicBezTo>
                    <a:pt x="15193" y="7385"/>
                    <a:pt x="15202" y="7313"/>
                    <a:pt x="15166" y="7269"/>
                  </a:cubicBezTo>
                  <a:cubicBezTo>
                    <a:pt x="15140" y="7243"/>
                    <a:pt x="15108" y="7229"/>
                    <a:pt x="15076" y="7229"/>
                  </a:cubicBezTo>
                  <a:cubicBezTo>
                    <a:pt x="15052" y="7229"/>
                    <a:pt x="15028" y="7236"/>
                    <a:pt x="15006" y="7251"/>
                  </a:cubicBezTo>
                  <a:cubicBezTo>
                    <a:pt x="14720" y="7474"/>
                    <a:pt x="14488" y="7777"/>
                    <a:pt x="14301" y="8152"/>
                  </a:cubicBezTo>
                  <a:cubicBezTo>
                    <a:pt x="14203" y="8339"/>
                    <a:pt x="14025" y="8696"/>
                    <a:pt x="13846" y="8803"/>
                  </a:cubicBezTo>
                  <a:cubicBezTo>
                    <a:pt x="13810" y="8830"/>
                    <a:pt x="13793" y="8865"/>
                    <a:pt x="13793" y="8910"/>
                  </a:cubicBezTo>
                  <a:cubicBezTo>
                    <a:pt x="13730" y="8946"/>
                    <a:pt x="13677" y="8990"/>
                    <a:pt x="13614" y="9026"/>
                  </a:cubicBezTo>
                  <a:cubicBezTo>
                    <a:pt x="13256" y="9271"/>
                    <a:pt x="12940" y="9481"/>
                    <a:pt x="12491" y="9481"/>
                  </a:cubicBezTo>
                  <a:cubicBezTo>
                    <a:pt x="12482" y="9481"/>
                    <a:pt x="12473" y="9481"/>
                    <a:pt x="12463" y="9481"/>
                  </a:cubicBezTo>
                  <a:cubicBezTo>
                    <a:pt x="12258" y="9481"/>
                    <a:pt x="12053" y="9383"/>
                    <a:pt x="11839" y="9276"/>
                  </a:cubicBezTo>
                  <a:cubicBezTo>
                    <a:pt x="11741" y="9231"/>
                    <a:pt x="11634" y="9178"/>
                    <a:pt x="11536" y="9142"/>
                  </a:cubicBezTo>
                  <a:cubicBezTo>
                    <a:pt x="11705" y="9088"/>
                    <a:pt x="11883" y="9071"/>
                    <a:pt x="12071" y="9044"/>
                  </a:cubicBezTo>
                  <a:cubicBezTo>
                    <a:pt x="12383" y="9017"/>
                    <a:pt x="12695" y="8981"/>
                    <a:pt x="12999" y="8776"/>
                  </a:cubicBezTo>
                  <a:cubicBezTo>
                    <a:pt x="13204" y="8642"/>
                    <a:pt x="13409" y="8419"/>
                    <a:pt x="13623" y="8098"/>
                  </a:cubicBezTo>
                  <a:cubicBezTo>
                    <a:pt x="13677" y="8018"/>
                    <a:pt x="13739" y="7938"/>
                    <a:pt x="13793" y="7857"/>
                  </a:cubicBezTo>
                  <a:cubicBezTo>
                    <a:pt x="13944" y="7652"/>
                    <a:pt x="14105" y="7438"/>
                    <a:pt x="14194" y="7224"/>
                  </a:cubicBezTo>
                  <a:cubicBezTo>
                    <a:pt x="14221" y="7170"/>
                    <a:pt x="14185" y="7099"/>
                    <a:pt x="14132" y="7081"/>
                  </a:cubicBezTo>
                  <a:cubicBezTo>
                    <a:pt x="14117" y="7074"/>
                    <a:pt x="14102" y="7071"/>
                    <a:pt x="14087" y="7071"/>
                  </a:cubicBezTo>
                  <a:cubicBezTo>
                    <a:pt x="14047" y="7071"/>
                    <a:pt x="14008" y="7096"/>
                    <a:pt x="13989" y="7135"/>
                  </a:cubicBezTo>
                  <a:cubicBezTo>
                    <a:pt x="13909" y="7331"/>
                    <a:pt x="13766" y="7536"/>
                    <a:pt x="13614" y="7732"/>
                  </a:cubicBezTo>
                  <a:cubicBezTo>
                    <a:pt x="13552" y="7813"/>
                    <a:pt x="13498" y="7902"/>
                    <a:pt x="13445" y="7973"/>
                  </a:cubicBezTo>
                  <a:cubicBezTo>
                    <a:pt x="13248" y="8268"/>
                    <a:pt x="13061" y="8473"/>
                    <a:pt x="12865" y="8598"/>
                  </a:cubicBezTo>
                  <a:cubicBezTo>
                    <a:pt x="12615" y="8767"/>
                    <a:pt x="12338" y="8803"/>
                    <a:pt x="12044" y="8830"/>
                  </a:cubicBezTo>
                  <a:cubicBezTo>
                    <a:pt x="11776" y="8865"/>
                    <a:pt x="11509" y="8892"/>
                    <a:pt x="11241" y="9026"/>
                  </a:cubicBezTo>
                  <a:cubicBezTo>
                    <a:pt x="11232" y="9035"/>
                    <a:pt x="11214" y="9044"/>
                    <a:pt x="11205" y="9053"/>
                  </a:cubicBezTo>
                  <a:cubicBezTo>
                    <a:pt x="11134" y="9053"/>
                    <a:pt x="11063" y="9053"/>
                    <a:pt x="10982" y="9071"/>
                  </a:cubicBezTo>
                  <a:cubicBezTo>
                    <a:pt x="10822" y="9097"/>
                    <a:pt x="10688" y="9187"/>
                    <a:pt x="10554" y="9276"/>
                  </a:cubicBezTo>
                  <a:cubicBezTo>
                    <a:pt x="10465" y="9329"/>
                    <a:pt x="10385" y="9374"/>
                    <a:pt x="10304" y="9410"/>
                  </a:cubicBezTo>
                  <a:cubicBezTo>
                    <a:pt x="10376" y="9338"/>
                    <a:pt x="10447" y="9249"/>
                    <a:pt x="10519" y="9133"/>
                  </a:cubicBezTo>
                  <a:lnTo>
                    <a:pt x="10572" y="9044"/>
                  </a:lnTo>
                  <a:cubicBezTo>
                    <a:pt x="10750" y="8758"/>
                    <a:pt x="10875" y="8553"/>
                    <a:pt x="11179" y="8402"/>
                  </a:cubicBezTo>
                  <a:cubicBezTo>
                    <a:pt x="11384" y="8303"/>
                    <a:pt x="11607" y="8277"/>
                    <a:pt x="11830" y="8250"/>
                  </a:cubicBezTo>
                  <a:cubicBezTo>
                    <a:pt x="12249" y="8205"/>
                    <a:pt x="12686" y="8161"/>
                    <a:pt x="12954" y="7590"/>
                  </a:cubicBezTo>
                  <a:cubicBezTo>
                    <a:pt x="13016" y="7447"/>
                    <a:pt x="13061" y="7295"/>
                    <a:pt x="13097" y="7144"/>
                  </a:cubicBezTo>
                  <a:cubicBezTo>
                    <a:pt x="13257" y="7081"/>
                    <a:pt x="13427" y="7046"/>
                    <a:pt x="13596" y="7019"/>
                  </a:cubicBezTo>
                  <a:cubicBezTo>
                    <a:pt x="13819" y="6974"/>
                    <a:pt x="14042" y="6938"/>
                    <a:pt x="14248" y="6831"/>
                  </a:cubicBezTo>
                  <a:cubicBezTo>
                    <a:pt x="14444" y="6724"/>
                    <a:pt x="14622" y="6635"/>
                    <a:pt x="14792" y="6564"/>
                  </a:cubicBezTo>
                  <a:cubicBezTo>
                    <a:pt x="15059" y="6430"/>
                    <a:pt x="15229" y="6252"/>
                    <a:pt x="15407" y="6055"/>
                  </a:cubicBezTo>
                  <a:lnTo>
                    <a:pt x="15452" y="6002"/>
                  </a:lnTo>
                  <a:cubicBezTo>
                    <a:pt x="15496" y="5966"/>
                    <a:pt x="15496" y="5895"/>
                    <a:pt x="15452" y="5850"/>
                  </a:cubicBezTo>
                  <a:cubicBezTo>
                    <a:pt x="15431" y="5833"/>
                    <a:pt x="15404" y="5824"/>
                    <a:pt x="15376" y="5824"/>
                  </a:cubicBezTo>
                  <a:cubicBezTo>
                    <a:pt x="15346" y="5824"/>
                    <a:pt x="15315" y="5835"/>
                    <a:pt x="15291" y="5859"/>
                  </a:cubicBezTo>
                  <a:lnTo>
                    <a:pt x="15247" y="5913"/>
                  </a:lnTo>
                  <a:cubicBezTo>
                    <a:pt x="15077" y="6100"/>
                    <a:pt x="14926" y="6252"/>
                    <a:pt x="14694" y="6368"/>
                  </a:cubicBezTo>
                  <a:cubicBezTo>
                    <a:pt x="14533" y="6439"/>
                    <a:pt x="14364" y="6528"/>
                    <a:pt x="14167" y="6626"/>
                  </a:cubicBezTo>
                  <a:cubicBezTo>
                    <a:pt x="14194" y="6573"/>
                    <a:pt x="14230" y="6528"/>
                    <a:pt x="14256" y="6484"/>
                  </a:cubicBezTo>
                  <a:cubicBezTo>
                    <a:pt x="14337" y="6332"/>
                    <a:pt x="14426" y="6180"/>
                    <a:pt x="14533" y="6073"/>
                  </a:cubicBezTo>
                  <a:cubicBezTo>
                    <a:pt x="14595" y="6011"/>
                    <a:pt x="14711" y="5948"/>
                    <a:pt x="14827" y="5895"/>
                  </a:cubicBezTo>
                  <a:cubicBezTo>
                    <a:pt x="15059" y="5770"/>
                    <a:pt x="15300" y="5645"/>
                    <a:pt x="15354" y="5440"/>
                  </a:cubicBezTo>
                  <a:cubicBezTo>
                    <a:pt x="15372" y="5377"/>
                    <a:pt x="15336" y="5324"/>
                    <a:pt x="15273" y="5306"/>
                  </a:cubicBezTo>
                  <a:cubicBezTo>
                    <a:pt x="15263" y="5303"/>
                    <a:pt x="15252" y="5301"/>
                    <a:pt x="15242" y="5301"/>
                  </a:cubicBezTo>
                  <a:cubicBezTo>
                    <a:pt x="15193" y="5301"/>
                    <a:pt x="15154" y="5335"/>
                    <a:pt x="15140" y="5386"/>
                  </a:cubicBezTo>
                  <a:cubicBezTo>
                    <a:pt x="15113" y="5502"/>
                    <a:pt x="14899" y="5609"/>
                    <a:pt x="14720" y="5698"/>
                  </a:cubicBezTo>
                  <a:cubicBezTo>
                    <a:pt x="14587" y="5770"/>
                    <a:pt x="14462" y="5841"/>
                    <a:pt x="14381" y="5921"/>
                  </a:cubicBezTo>
                  <a:cubicBezTo>
                    <a:pt x="14248" y="6046"/>
                    <a:pt x="14149" y="6216"/>
                    <a:pt x="14060" y="6376"/>
                  </a:cubicBezTo>
                  <a:cubicBezTo>
                    <a:pt x="13989" y="6501"/>
                    <a:pt x="13917" y="6626"/>
                    <a:pt x="13837" y="6724"/>
                  </a:cubicBezTo>
                  <a:cubicBezTo>
                    <a:pt x="13828" y="6733"/>
                    <a:pt x="13819" y="6742"/>
                    <a:pt x="13819" y="6751"/>
                  </a:cubicBezTo>
                  <a:cubicBezTo>
                    <a:pt x="13730" y="6769"/>
                    <a:pt x="13641" y="6787"/>
                    <a:pt x="13552" y="6805"/>
                  </a:cubicBezTo>
                  <a:cubicBezTo>
                    <a:pt x="13427" y="6831"/>
                    <a:pt x="13284" y="6858"/>
                    <a:pt x="13159" y="6894"/>
                  </a:cubicBezTo>
                  <a:cubicBezTo>
                    <a:pt x="13168" y="6858"/>
                    <a:pt x="13168" y="6823"/>
                    <a:pt x="13177" y="6778"/>
                  </a:cubicBezTo>
                  <a:cubicBezTo>
                    <a:pt x="13266" y="6341"/>
                    <a:pt x="13347" y="5921"/>
                    <a:pt x="13668" y="5618"/>
                  </a:cubicBezTo>
                  <a:cubicBezTo>
                    <a:pt x="13837" y="5458"/>
                    <a:pt x="14051" y="5324"/>
                    <a:pt x="14274" y="5181"/>
                  </a:cubicBezTo>
                  <a:cubicBezTo>
                    <a:pt x="14649" y="4949"/>
                    <a:pt x="15042" y="4699"/>
                    <a:pt x="15247" y="4289"/>
                  </a:cubicBezTo>
                  <a:cubicBezTo>
                    <a:pt x="15265" y="4235"/>
                    <a:pt x="15247" y="4173"/>
                    <a:pt x="15193" y="4146"/>
                  </a:cubicBezTo>
                  <a:cubicBezTo>
                    <a:pt x="15174" y="4138"/>
                    <a:pt x="15155" y="4134"/>
                    <a:pt x="15136" y="4134"/>
                  </a:cubicBezTo>
                  <a:cubicBezTo>
                    <a:pt x="15095" y="4134"/>
                    <a:pt x="15060" y="4154"/>
                    <a:pt x="15042" y="4191"/>
                  </a:cubicBezTo>
                  <a:cubicBezTo>
                    <a:pt x="14872" y="4557"/>
                    <a:pt x="14506" y="4780"/>
                    <a:pt x="14149" y="5003"/>
                  </a:cubicBezTo>
                  <a:cubicBezTo>
                    <a:pt x="13926" y="5145"/>
                    <a:pt x="13694" y="5288"/>
                    <a:pt x="13516" y="5458"/>
                  </a:cubicBezTo>
                  <a:cubicBezTo>
                    <a:pt x="13150" y="5814"/>
                    <a:pt x="13052" y="6278"/>
                    <a:pt x="12963" y="6733"/>
                  </a:cubicBezTo>
                  <a:cubicBezTo>
                    <a:pt x="12945" y="6831"/>
                    <a:pt x="12927" y="6930"/>
                    <a:pt x="12900" y="7019"/>
                  </a:cubicBezTo>
                  <a:cubicBezTo>
                    <a:pt x="12900" y="7037"/>
                    <a:pt x="12892" y="7054"/>
                    <a:pt x="12892" y="7063"/>
                  </a:cubicBezTo>
                  <a:cubicBezTo>
                    <a:pt x="12856" y="7215"/>
                    <a:pt x="12811" y="7358"/>
                    <a:pt x="12749" y="7500"/>
                  </a:cubicBezTo>
                  <a:cubicBezTo>
                    <a:pt x="12535" y="7955"/>
                    <a:pt x="12196" y="7991"/>
                    <a:pt x="11803" y="8036"/>
                  </a:cubicBezTo>
                  <a:cubicBezTo>
                    <a:pt x="11634" y="8054"/>
                    <a:pt x="11455" y="8080"/>
                    <a:pt x="11286" y="8125"/>
                  </a:cubicBezTo>
                  <a:cubicBezTo>
                    <a:pt x="11321" y="8080"/>
                    <a:pt x="11357" y="8045"/>
                    <a:pt x="11384" y="8009"/>
                  </a:cubicBezTo>
                  <a:cubicBezTo>
                    <a:pt x="11491" y="7857"/>
                    <a:pt x="11607" y="7732"/>
                    <a:pt x="11750" y="7608"/>
                  </a:cubicBezTo>
                  <a:cubicBezTo>
                    <a:pt x="11812" y="7563"/>
                    <a:pt x="11883" y="7509"/>
                    <a:pt x="11946" y="7456"/>
                  </a:cubicBezTo>
                  <a:cubicBezTo>
                    <a:pt x="12187" y="7269"/>
                    <a:pt x="12463" y="7063"/>
                    <a:pt x="12597" y="6778"/>
                  </a:cubicBezTo>
                  <a:cubicBezTo>
                    <a:pt x="12615" y="6724"/>
                    <a:pt x="12597" y="6662"/>
                    <a:pt x="12544" y="6635"/>
                  </a:cubicBezTo>
                  <a:cubicBezTo>
                    <a:pt x="12529" y="6628"/>
                    <a:pt x="12514" y="6625"/>
                    <a:pt x="12498" y="6625"/>
                  </a:cubicBezTo>
                  <a:cubicBezTo>
                    <a:pt x="12455" y="6625"/>
                    <a:pt x="12412" y="6650"/>
                    <a:pt x="12392" y="6689"/>
                  </a:cubicBezTo>
                  <a:cubicBezTo>
                    <a:pt x="12285" y="6921"/>
                    <a:pt x="12044" y="7108"/>
                    <a:pt x="11812" y="7286"/>
                  </a:cubicBezTo>
                  <a:cubicBezTo>
                    <a:pt x="11741" y="7340"/>
                    <a:pt x="11669" y="7393"/>
                    <a:pt x="11607" y="7447"/>
                  </a:cubicBezTo>
                  <a:cubicBezTo>
                    <a:pt x="11455" y="7581"/>
                    <a:pt x="11330" y="7715"/>
                    <a:pt x="11205" y="7884"/>
                  </a:cubicBezTo>
                  <a:cubicBezTo>
                    <a:pt x="11161" y="7938"/>
                    <a:pt x="11089" y="8027"/>
                    <a:pt x="11000" y="8116"/>
                  </a:cubicBezTo>
                  <a:cubicBezTo>
                    <a:pt x="10875" y="8259"/>
                    <a:pt x="10742" y="8402"/>
                    <a:pt x="10688" y="8509"/>
                  </a:cubicBezTo>
                  <a:cubicBezTo>
                    <a:pt x="10572" y="8633"/>
                    <a:pt x="10483" y="8776"/>
                    <a:pt x="10385" y="8928"/>
                  </a:cubicBezTo>
                  <a:lnTo>
                    <a:pt x="10331" y="9017"/>
                  </a:lnTo>
                  <a:cubicBezTo>
                    <a:pt x="10171" y="9285"/>
                    <a:pt x="10019" y="9392"/>
                    <a:pt x="9769" y="9454"/>
                  </a:cubicBezTo>
                  <a:cubicBezTo>
                    <a:pt x="9858" y="9240"/>
                    <a:pt x="9912" y="8999"/>
                    <a:pt x="9965" y="8758"/>
                  </a:cubicBezTo>
                  <a:cubicBezTo>
                    <a:pt x="10046" y="8402"/>
                    <a:pt x="10135" y="8036"/>
                    <a:pt x="10331" y="7768"/>
                  </a:cubicBezTo>
                  <a:cubicBezTo>
                    <a:pt x="10438" y="7634"/>
                    <a:pt x="10563" y="7509"/>
                    <a:pt x="10688" y="7393"/>
                  </a:cubicBezTo>
                  <a:cubicBezTo>
                    <a:pt x="10804" y="7277"/>
                    <a:pt x="10929" y="7153"/>
                    <a:pt x="11027" y="7019"/>
                  </a:cubicBezTo>
                  <a:cubicBezTo>
                    <a:pt x="11081" y="6956"/>
                    <a:pt x="11125" y="6894"/>
                    <a:pt x="11170" y="6823"/>
                  </a:cubicBezTo>
                  <a:cubicBezTo>
                    <a:pt x="11179" y="6823"/>
                    <a:pt x="11188" y="6814"/>
                    <a:pt x="11197" y="6814"/>
                  </a:cubicBezTo>
                  <a:cubicBezTo>
                    <a:pt x="11348" y="6698"/>
                    <a:pt x="11518" y="6635"/>
                    <a:pt x="11696" y="6564"/>
                  </a:cubicBezTo>
                  <a:cubicBezTo>
                    <a:pt x="11946" y="6475"/>
                    <a:pt x="12205" y="6376"/>
                    <a:pt x="12410" y="6145"/>
                  </a:cubicBezTo>
                  <a:cubicBezTo>
                    <a:pt x="12847" y="5654"/>
                    <a:pt x="13186" y="5163"/>
                    <a:pt x="13489" y="4565"/>
                  </a:cubicBezTo>
                  <a:cubicBezTo>
                    <a:pt x="13507" y="4512"/>
                    <a:pt x="13489" y="4450"/>
                    <a:pt x="13436" y="4414"/>
                  </a:cubicBezTo>
                  <a:cubicBezTo>
                    <a:pt x="13421" y="4407"/>
                    <a:pt x="13406" y="4403"/>
                    <a:pt x="13392" y="4403"/>
                  </a:cubicBezTo>
                  <a:cubicBezTo>
                    <a:pt x="13351" y="4403"/>
                    <a:pt x="13313" y="4428"/>
                    <a:pt x="13293" y="4467"/>
                  </a:cubicBezTo>
                  <a:cubicBezTo>
                    <a:pt x="12999" y="5047"/>
                    <a:pt x="12669" y="5520"/>
                    <a:pt x="12240" y="6002"/>
                  </a:cubicBezTo>
                  <a:cubicBezTo>
                    <a:pt x="12071" y="6189"/>
                    <a:pt x="11848" y="6278"/>
                    <a:pt x="11616" y="6368"/>
                  </a:cubicBezTo>
                  <a:cubicBezTo>
                    <a:pt x="11544" y="6394"/>
                    <a:pt x="11464" y="6421"/>
                    <a:pt x="11393" y="6457"/>
                  </a:cubicBezTo>
                  <a:cubicBezTo>
                    <a:pt x="11455" y="6332"/>
                    <a:pt x="11518" y="6207"/>
                    <a:pt x="11580" y="6082"/>
                  </a:cubicBezTo>
                  <a:cubicBezTo>
                    <a:pt x="11803" y="5654"/>
                    <a:pt x="12008" y="5190"/>
                    <a:pt x="12205" y="4744"/>
                  </a:cubicBezTo>
                  <a:cubicBezTo>
                    <a:pt x="12276" y="4583"/>
                    <a:pt x="12347" y="4423"/>
                    <a:pt x="12428" y="4262"/>
                  </a:cubicBezTo>
                  <a:cubicBezTo>
                    <a:pt x="12428" y="4253"/>
                    <a:pt x="12437" y="4253"/>
                    <a:pt x="12445" y="4253"/>
                  </a:cubicBezTo>
                  <a:cubicBezTo>
                    <a:pt x="12499" y="4209"/>
                    <a:pt x="12588" y="4200"/>
                    <a:pt x="12677" y="4182"/>
                  </a:cubicBezTo>
                  <a:cubicBezTo>
                    <a:pt x="12740" y="4173"/>
                    <a:pt x="12811" y="4164"/>
                    <a:pt x="12874" y="4146"/>
                  </a:cubicBezTo>
                  <a:cubicBezTo>
                    <a:pt x="13043" y="4093"/>
                    <a:pt x="13231" y="3968"/>
                    <a:pt x="13445" y="3772"/>
                  </a:cubicBezTo>
                  <a:cubicBezTo>
                    <a:pt x="13614" y="3620"/>
                    <a:pt x="13712" y="3477"/>
                    <a:pt x="13801" y="3281"/>
                  </a:cubicBezTo>
                  <a:cubicBezTo>
                    <a:pt x="13828" y="3227"/>
                    <a:pt x="13837" y="3165"/>
                    <a:pt x="13864" y="3102"/>
                  </a:cubicBezTo>
                  <a:cubicBezTo>
                    <a:pt x="13882" y="3013"/>
                    <a:pt x="13926" y="2879"/>
                    <a:pt x="13971" y="2844"/>
                  </a:cubicBezTo>
                  <a:cubicBezTo>
                    <a:pt x="14016" y="2808"/>
                    <a:pt x="14025" y="2746"/>
                    <a:pt x="13989" y="2701"/>
                  </a:cubicBezTo>
                  <a:cubicBezTo>
                    <a:pt x="13967" y="2669"/>
                    <a:pt x="13933" y="2653"/>
                    <a:pt x="13900" y="2653"/>
                  </a:cubicBezTo>
                  <a:cubicBezTo>
                    <a:pt x="13877" y="2653"/>
                    <a:pt x="13855" y="2660"/>
                    <a:pt x="13837" y="2674"/>
                  </a:cubicBezTo>
                  <a:cubicBezTo>
                    <a:pt x="13730" y="2746"/>
                    <a:pt x="13694" y="2897"/>
                    <a:pt x="13650" y="3040"/>
                  </a:cubicBezTo>
                  <a:cubicBezTo>
                    <a:pt x="13632" y="3102"/>
                    <a:pt x="13614" y="3156"/>
                    <a:pt x="13605" y="3192"/>
                  </a:cubicBezTo>
                  <a:cubicBezTo>
                    <a:pt x="13525" y="3361"/>
                    <a:pt x="13436" y="3486"/>
                    <a:pt x="13293" y="3611"/>
                  </a:cubicBezTo>
                  <a:cubicBezTo>
                    <a:pt x="13106" y="3789"/>
                    <a:pt x="12936" y="3896"/>
                    <a:pt x="12802" y="3941"/>
                  </a:cubicBezTo>
                  <a:cubicBezTo>
                    <a:pt x="12758" y="3959"/>
                    <a:pt x="12695" y="3968"/>
                    <a:pt x="12642" y="3968"/>
                  </a:cubicBezTo>
                  <a:cubicBezTo>
                    <a:pt x="12615" y="3977"/>
                    <a:pt x="12579" y="3977"/>
                    <a:pt x="12553" y="3986"/>
                  </a:cubicBezTo>
                  <a:cubicBezTo>
                    <a:pt x="12856" y="3334"/>
                    <a:pt x="13177" y="2692"/>
                    <a:pt x="13570" y="2121"/>
                  </a:cubicBezTo>
                  <a:cubicBezTo>
                    <a:pt x="13605" y="2077"/>
                    <a:pt x="13596" y="2005"/>
                    <a:pt x="13543" y="1978"/>
                  </a:cubicBezTo>
                  <a:cubicBezTo>
                    <a:pt x="13520" y="1964"/>
                    <a:pt x="13497" y="1956"/>
                    <a:pt x="13474" y="1956"/>
                  </a:cubicBezTo>
                  <a:cubicBezTo>
                    <a:pt x="13442" y="1956"/>
                    <a:pt x="13412" y="1970"/>
                    <a:pt x="13391" y="1996"/>
                  </a:cubicBezTo>
                  <a:cubicBezTo>
                    <a:pt x="12829" y="2808"/>
                    <a:pt x="12410" y="3745"/>
                    <a:pt x="12008" y="4655"/>
                  </a:cubicBezTo>
                  <a:cubicBezTo>
                    <a:pt x="11803" y="5101"/>
                    <a:pt x="11598" y="5556"/>
                    <a:pt x="11384" y="5984"/>
                  </a:cubicBezTo>
                  <a:cubicBezTo>
                    <a:pt x="11223" y="6305"/>
                    <a:pt x="11072" y="6608"/>
                    <a:pt x="10858" y="6894"/>
                  </a:cubicBezTo>
                  <a:cubicBezTo>
                    <a:pt x="10759" y="7010"/>
                    <a:pt x="10643" y="7126"/>
                    <a:pt x="10527" y="7242"/>
                  </a:cubicBezTo>
                  <a:cubicBezTo>
                    <a:pt x="10411" y="7358"/>
                    <a:pt x="10287" y="7483"/>
                    <a:pt x="10180" y="7616"/>
                  </a:cubicBezTo>
                  <a:cubicBezTo>
                    <a:pt x="10188" y="7545"/>
                    <a:pt x="10188" y="7465"/>
                    <a:pt x="10180" y="7393"/>
                  </a:cubicBezTo>
                  <a:cubicBezTo>
                    <a:pt x="10180" y="7277"/>
                    <a:pt x="10153" y="7179"/>
                    <a:pt x="10135" y="7072"/>
                  </a:cubicBezTo>
                  <a:cubicBezTo>
                    <a:pt x="10090" y="6867"/>
                    <a:pt x="10046" y="6689"/>
                    <a:pt x="10153" y="6519"/>
                  </a:cubicBezTo>
                  <a:cubicBezTo>
                    <a:pt x="10296" y="6260"/>
                    <a:pt x="10483" y="5975"/>
                    <a:pt x="10652" y="5761"/>
                  </a:cubicBezTo>
                  <a:cubicBezTo>
                    <a:pt x="10768" y="5609"/>
                    <a:pt x="10929" y="5493"/>
                    <a:pt x="11098" y="5377"/>
                  </a:cubicBezTo>
                  <a:cubicBezTo>
                    <a:pt x="11259" y="5252"/>
                    <a:pt x="11437" y="5128"/>
                    <a:pt x="11562" y="4958"/>
                  </a:cubicBezTo>
                  <a:cubicBezTo>
                    <a:pt x="11607" y="4904"/>
                    <a:pt x="11589" y="4842"/>
                    <a:pt x="11544" y="4806"/>
                  </a:cubicBezTo>
                  <a:cubicBezTo>
                    <a:pt x="11526" y="4791"/>
                    <a:pt x="11503" y="4784"/>
                    <a:pt x="11479" y="4784"/>
                  </a:cubicBezTo>
                  <a:cubicBezTo>
                    <a:pt x="11446" y="4784"/>
                    <a:pt x="11414" y="4798"/>
                    <a:pt x="11393" y="4824"/>
                  </a:cubicBezTo>
                  <a:cubicBezTo>
                    <a:pt x="11277" y="4967"/>
                    <a:pt x="11125" y="5083"/>
                    <a:pt x="10965" y="5199"/>
                  </a:cubicBezTo>
                  <a:cubicBezTo>
                    <a:pt x="10795" y="5324"/>
                    <a:pt x="10617" y="5458"/>
                    <a:pt x="10483" y="5627"/>
                  </a:cubicBezTo>
                  <a:cubicBezTo>
                    <a:pt x="10474" y="5636"/>
                    <a:pt x="10465" y="5645"/>
                    <a:pt x="10456" y="5663"/>
                  </a:cubicBezTo>
                  <a:cubicBezTo>
                    <a:pt x="10438" y="5386"/>
                    <a:pt x="10465" y="5110"/>
                    <a:pt x="10626" y="4949"/>
                  </a:cubicBezTo>
                  <a:cubicBezTo>
                    <a:pt x="10831" y="4735"/>
                    <a:pt x="11054" y="4521"/>
                    <a:pt x="11268" y="4325"/>
                  </a:cubicBezTo>
                  <a:lnTo>
                    <a:pt x="11420" y="4182"/>
                  </a:lnTo>
                  <a:cubicBezTo>
                    <a:pt x="11776" y="3852"/>
                    <a:pt x="11857" y="3433"/>
                    <a:pt x="11937" y="3031"/>
                  </a:cubicBezTo>
                  <a:cubicBezTo>
                    <a:pt x="11946" y="3004"/>
                    <a:pt x="11946" y="2969"/>
                    <a:pt x="11955" y="2942"/>
                  </a:cubicBezTo>
                  <a:cubicBezTo>
                    <a:pt x="12017" y="2888"/>
                    <a:pt x="12115" y="2844"/>
                    <a:pt x="12214" y="2790"/>
                  </a:cubicBezTo>
                  <a:cubicBezTo>
                    <a:pt x="12330" y="2728"/>
                    <a:pt x="12454" y="2665"/>
                    <a:pt x="12553" y="2585"/>
                  </a:cubicBezTo>
                  <a:cubicBezTo>
                    <a:pt x="12695" y="2460"/>
                    <a:pt x="12784" y="2246"/>
                    <a:pt x="12865" y="2059"/>
                  </a:cubicBezTo>
                  <a:cubicBezTo>
                    <a:pt x="12892" y="1996"/>
                    <a:pt x="12927" y="1934"/>
                    <a:pt x="12954" y="1880"/>
                  </a:cubicBezTo>
                  <a:cubicBezTo>
                    <a:pt x="12981" y="1827"/>
                    <a:pt x="12954" y="1764"/>
                    <a:pt x="12900" y="1738"/>
                  </a:cubicBezTo>
                  <a:cubicBezTo>
                    <a:pt x="12884" y="1729"/>
                    <a:pt x="12866" y="1725"/>
                    <a:pt x="12850" y="1725"/>
                  </a:cubicBezTo>
                  <a:cubicBezTo>
                    <a:pt x="12812" y="1725"/>
                    <a:pt x="12776" y="1745"/>
                    <a:pt x="12758" y="1782"/>
                  </a:cubicBezTo>
                  <a:cubicBezTo>
                    <a:pt x="12722" y="1845"/>
                    <a:pt x="12695" y="1907"/>
                    <a:pt x="12669" y="1969"/>
                  </a:cubicBezTo>
                  <a:cubicBezTo>
                    <a:pt x="12597" y="2139"/>
                    <a:pt x="12508" y="2335"/>
                    <a:pt x="12410" y="2424"/>
                  </a:cubicBezTo>
                  <a:cubicBezTo>
                    <a:pt x="12330" y="2487"/>
                    <a:pt x="12214" y="2549"/>
                    <a:pt x="12106" y="2603"/>
                  </a:cubicBezTo>
                  <a:cubicBezTo>
                    <a:pt x="12080" y="2612"/>
                    <a:pt x="12053" y="2630"/>
                    <a:pt x="12017" y="2647"/>
                  </a:cubicBezTo>
                  <a:cubicBezTo>
                    <a:pt x="12053" y="2523"/>
                    <a:pt x="12098" y="2407"/>
                    <a:pt x="12151" y="2300"/>
                  </a:cubicBezTo>
                  <a:cubicBezTo>
                    <a:pt x="12178" y="2246"/>
                    <a:pt x="12151" y="2184"/>
                    <a:pt x="12098" y="2148"/>
                  </a:cubicBezTo>
                  <a:cubicBezTo>
                    <a:pt x="12083" y="2141"/>
                    <a:pt x="12068" y="2137"/>
                    <a:pt x="12053" y="2137"/>
                  </a:cubicBezTo>
                  <a:cubicBezTo>
                    <a:pt x="12013" y="2137"/>
                    <a:pt x="11974" y="2162"/>
                    <a:pt x="11955" y="2201"/>
                  </a:cubicBezTo>
                  <a:cubicBezTo>
                    <a:pt x="11839" y="2416"/>
                    <a:pt x="11785" y="2647"/>
                    <a:pt x="11741" y="2879"/>
                  </a:cubicBezTo>
                  <a:cubicBezTo>
                    <a:pt x="11741" y="2915"/>
                    <a:pt x="11732" y="2951"/>
                    <a:pt x="11723" y="2986"/>
                  </a:cubicBezTo>
                  <a:cubicBezTo>
                    <a:pt x="11660" y="3334"/>
                    <a:pt x="11589" y="3664"/>
                    <a:pt x="11357" y="3932"/>
                  </a:cubicBezTo>
                  <a:cubicBezTo>
                    <a:pt x="11357" y="3914"/>
                    <a:pt x="11348" y="3887"/>
                    <a:pt x="11339" y="3870"/>
                  </a:cubicBezTo>
                  <a:cubicBezTo>
                    <a:pt x="11304" y="3727"/>
                    <a:pt x="11268" y="3584"/>
                    <a:pt x="11277" y="3459"/>
                  </a:cubicBezTo>
                  <a:cubicBezTo>
                    <a:pt x="11277" y="3334"/>
                    <a:pt x="11295" y="3227"/>
                    <a:pt x="11321" y="3120"/>
                  </a:cubicBezTo>
                  <a:cubicBezTo>
                    <a:pt x="11330" y="3094"/>
                    <a:pt x="11348" y="3067"/>
                    <a:pt x="11366" y="3031"/>
                  </a:cubicBezTo>
                  <a:cubicBezTo>
                    <a:pt x="11411" y="2933"/>
                    <a:pt x="11473" y="2808"/>
                    <a:pt x="11393" y="2692"/>
                  </a:cubicBezTo>
                  <a:cubicBezTo>
                    <a:pt x="11376" y="2658"/>
                    <a:pt x="11340" y="2642"/>
                    <a:pt x="11303" y="2642"/>
                  </a:cubicBezTo>
                  <a:cubicBezTo>
                    <a:pt x="11282" y="2642"/>
                    <a:pt x="11260" y="2647"/>
                    <a:pt x="11241" y="2656"/>
                  </a:cubicBezTo>
                  <a:cubicBezTo>
                    <a:pt x="11197" y="2692"/>
                    <a:pt x="11179" y="2755"/>
                    <a:pt x="11214" y="2808"/>
                  </a:cubicBezTo>
                  <a:cubicBezTo>
                    <a:pt x="11223" y="2826"/>
                    <a:pt x="11188" y="2897"/>
                    <a:pt x="11170" y="2933"/>
                  </a:cubicBezTo>
                  <a:cubicBezTo>
                    <a:pt x="11143" y="2969"/>
                    <a:pt x="11125" y="3013"/>
                    <a:pt x="11116" y="3049"/>
                  </a:cubicBezTo>
                  <a:cubicBezTo>
                    <a:pt x="11081" y="3174"/>
                    <a:pt x="11054" y="3308"/>
                    <a:pt x="11054" y="3450"/>
                  </a:cubicBezTo>
                  <a:cubicBezTo>
                    <a:pt x="11054" y="3602"/>
                    <a:pt x="11089" y="3763"/>
                    <a:pt x="11134" y="3923"/>
                  </a:cubicBezTo>
                  <a:cubicBezTo>
                    <a:pt x="11152" y="3986"/>
                    <a:pt x="11170" y="4048"/>
                    <a:pt x="11179" y="4111"/>
                  </a:cubicBezTo>
                  <a:lnTo>
                    <a:pt x="11116" y="4164"/>
                  </a:lnTo>
                  <a:cubicBezTo>
                    <a:pt x="10902" y="4369"/>
                    <a:pt x="10670" y="4583"/>
                    <a:pt x="10465" y="4797"/>
                  </a:cubicBezTo>
                  <a:cubicBezTo>
                    <a:pt x="10197" y="5065"/>
                    <a:pt x="10215" y="5520"/>
                    <a:pt x="10260" y="5921"/>
                  </a:cubicBezTo>
                  <a:cubicBezTo>
                    <a:pt x="10153" y="6082"/>
                    <a:pt x="10046" y="6252"/>
                    <a:pt x="9957" y="6403"/>
                  </a:cubicBezTo>
                  <a:cubicBezTo>
                    <a:pt x="9948" y="6430"/>
                    <a:pt x="9939" y="6448"/>
                    <a:pt x="9930" y="6466"/>
                  </a:cubicBezTo>
                  <a:cubicBezTo>
                    <a:pt x="9814" y="6189"/>
                    <a:pt x="9725" y="5788"/>
                    <a:pt x="9814" y="5600"/>
                  </a:cubicBezTo>
                  <a:cubicBezTo>
                    <a:pt x="9841" y="5547"/>
                    <a:pt x="9814" y="5484"/>
                    <a:pt x="9760" y="5458"/>
                  </a:cubicBezTo>
                  <a:cubicBezTo>
                    <a:pt x="9744" y="5450"/>
                    <a:pt x="9727" y="5447"/>
                    <a:pt x="9711" y="5447"/>
                  </a:cubicBezTo>
                  <a:cubicBezTo>
                    <a:pt x="9667" y="5447"/>
                    <a:pt x="9628" y="5472"/>
                    <a:pt x="9609" y="5511"/>
                  </a:cubicBezTo>
                  <a:cubicBezTo>
                    <a:pt x="9466" y="5841"/>
                    <a:pt x="9662" y="6519"/>
                    <a:pt x="9867" y="6805"/>
                  </a:cubicBezTo>
                  <a:cubicBezTo>
                    <a:pt x="9876" y="6912"/>
                    <a:pt x="9894" y="7019"/>
                    <a:pt x="9921" y="7117"/>
                  </a:cubicBezTo>
                  <a:cubicBezTo>
                    <a:pt x="9939" y="7215"/>
                    <a:pt x="9957" y="7304"/>
                    <a:pt x="9965" y="7393"/>
                  </a:cubicBezTo>
                  <a:cubicBezTo>
                    <a:pt x="9974" y="7500"/>
                    <a:pt x="9965" y="7599"/>
                    <a:pt x="9957" y="7697"/>
                  </a:cubicBezTo>
                  <a:cubicBezTo>
                    <a:pt x="9957" y="7795"/>
                    <a:pt x="9948" y="7893"/>
                    <a:pt x="9948" y="8000"/>
                  </a:cubicBezTo>
                  <a:cubicBezTo>
                    <a:pt x="9948" y="8009"/>
                    <a:pt x="9948" y="8009"/>
                    <a:pt x="9957" y="8018"/>
                  </a:cubicBezTo>
                  <a:cubicBezTo>
                    <a:pt x="9867" y="8241"/>
                    <a:pt x="9814" y="8473"/>
                    <a:pt x="9760" y="8705"/>
                  </a:cubicBezTo>
                  <a:cubicBezTo>
                    <a:pt x="9689" y="8999"/>
                    <a:pt x="9626" y="9285"/>
                    <a:pt x="9493" y="9517"/>
                  </a:cubicBezTo>
                  <a:cubicBezTo>
                    <a:pt x="9466" y="9517"/>
                    <a:pt x="9448" y="9534"/>
                    <a:pt x="9430" y="9561"/>
                  </a:cubicBezTo>
                  <a:cubicBezTo>
                    <a:pt x="9412" y="9588"/>
                    <a:pt x="9412" y="9606"/>
                    <a:pt x="9421" y="9633"/>
                  </a:cubicBezTo>
                  <a:cubicBezTo>
                    <a:pt x="9377" y="9686"/>
                    <a:pt x="9341" y="9740"/>
                    <a:pt x="9287" y="9784"/>
                  </a:cubicBezTo>
                  <a:cubicBezTo>
                    <a:pt x="9163" y="9900"/>
                    <a:pt x="8957" y="9972"/>
                    <a:pt x="8761" y="10034"/>
                  </a:cubicBezTo>
                  <a:cubicBezTo>
                    <a:pt x="8663" y="10070"/>
                    <a:pt x="8565" y="10105"/>
                    <a:pt x="8485" y="10141"/>
                  </a:cubicBezTo>
                  <a:cubicBezTo>
                    <a:pt x="8449" y="10159"/>
                    <a:pt x="8422" y="10177"/>
                    <a:pt x="8386" y="10186"/>
                  </a:cubicBezTo>
                  <a:lnTo>
                    <a:pt x="8377" y="10186"/>
                  </a:lnTo>
                  <a:cubicBezTo>
                    <a:pt x="8324" y="10186"/>
                    <a:pt x="8288" y="10212"/>
                    <a:pt x="8270" y="10257"/>
                  </a:cubicBezTo>
                  <a:cubicBezTo>
                    <a:pt x="8199" y="10293"/>
                    <a:pt x="8137" y="10337"/>
                    <a:pt x="8074" y="10382"/>
                  </a:cubicBezTo>
                  <a:cubicBezTo>
                    <a:pt x="8092" y="10204"/>
                    <a:pt x="8065" y="10016"/>
                    <a:pt x="8047" y="9829"/>
                  </a:cubicBezTo>
                  <a:cubicBezTo>
                    <a:pt x="8021" y="9650"/>
                    <a:pt x="8003" y="9490"/>
                    <a:pt x="8021" y="9338"/>
                  </a:cubicBezTo>
                  <a:cubicBezTo>
                    <a:pt x="8038" y="9169"/>
                    <a:pt x="8128" y="8999"/>
                    <a:pt x="8226" y="8830"/>
                  </a:cubicBezTo>
                  <a:cubicBezTo>
                    <a:pt x="8253" y="8767"/>
                    <a:pt x="8288" y="8714"/>
                    <a:pt x="8315" y="8660"/>
                  </a:cubicBezTo>
                  <a:cubicBezTo>
                    <a:pt x="8342" y="8598"/>
                    <a:pt x="8377" y="8526"/>
                    <a:pt x="8413" y="8455"/>
                  </a:cubicBezTo>
                  <a:cubicBezTo>
                    <a:pt x="8476" y="8321"/>
                    <a:pt x="8547" y="8187"/>
                    <a:pt x="8618" y="8054"/>
                  </a:cubicBezTo>
                  <a:cubicBezTo>
                    <a:pt x="8690" y="7929"/>
                    <a:pt x="8779" y="7831"/>
                    <a:pt x="8877" y="7724"/>
                  </a:cubicBezTo>
                  <a:cubicBezTo>
                    <a:pt x="8948" y="7643"/>
                    <a:pt x="9029" y="7563"/>
                    <a:pt x="9091" y="7474"/>
                  </a:cubicBezTo>
                  <a:cubicBezTo>
                    <a:pt x="9127" y="7420"/>
                    <a:pt x="9118" y="7358"/>
                    <a:pt x="9064" y="7322"/>
                  </a:cubicBezTo>
                  <a:cubicBezTo>
                    <a:pt x="9047" y="7308"/>
                    <a:pt x="9024" y="7301"/>
                    <a:pt x="9002" y="7301"/>
                  </a:cubicBezTo>
                  <a:cubicBezTo>
                    <a:pt x="8968" y="7301"/>
                    <a:pt x="8934" y="7317"/>
                    <a:pt x="8913" y="7349"/>
                  </a:cubicBezTo>
                  <a:cubicBezTo>
                    <a:pt x="8859" y="7429"/>
                    <a:pt x="8788" y="7500"/>
                    <a:pt x="8716" y="7572"/>
                  </a:cubicBezTo>
                  <a:cubicBezTo>
                    <a:pt x="8618" y="7688"/>
                    <a:pt x="8511" y="7804"/>
                    <a:pt x="8422" y="7947"/>
                  </a:cubicBezTo>
                  <a:cubicBezTo>
                    <a:pt x="8404" y="7982"/>
                    <a:pt x="8386" y="8018"/>
                    <a:pt x="8369" y="8054"/>
                  </a:cubicBezTo>
                  <a:cubicBezTo>
                    <a:pt x="8324" y="7786"/>
                    <a:pt x="8360" y="7465"/>
                    <a:pt x="8493" y="7206"/>
                  </a:cubicBezTo>
                  <a:cubicBezTo>
                    <a:pt x="8565" y="7063"/>
                    <a:pt x="8654" y="6930"/>
                    <a:pt x="8761" y="6805"/>
                  </a:cubicBezTo>
                  <a:cubicBezTo>
                    <a:pt x="8850" y="6671"/>
                    <a:pt x="8948" y="6537"/>
                    <a:pt x="9029" y="6385"/>
                  </a:cubicBezTo>
                  <a:cubicBezTo>
                    <a:pt x="9055" y="6332"/>
                    <a:pt x="9029" y="6269"/>
                    <a:pt x="8975" y="6243"/>
                  </a:cubicBezTo>
                  <a:cubicBezTo>
                    <a:pt x="8959" y="6234"/>
                    <a:pt x="8941" y="6230"/>
                    <a:pt x="8924" y="6230"/>
                  </a:cubicBezTo>
                  <a:cubicBezTo>
                    <a:pt x="8886" y="6230"/>
                    <a:pt x="8851" y="6250"/>
                    <a:pt x="8832" y="6287"/>
                  </a:cubicBezTo>
                  <a:cubicBezTo>
                    <a:pt x="8761" y="6421"/>
                    <a:pt x="8672" y="6546"/>
                    <a:pt x="8583" y="6671"/>
                  </a:cubicBezTo>
                  <a:cubicBezTo>
                    <a:pt x="8476" y="6805"/>
                    <a:pt x="8377" y="6947"/>
                    <a:pt x="8297" y="7108"/>
                  </a:cubicBezTo>
                  <a:cubicBezTo>
                    <a:pt x="8146" y="7411"/>
                    <a:pt x="8056" y="7893"/>
                    <a:pt x="8208" y="8294"/>
                  </a:cubicBezTo>
                  <a:cubicBezTo>
                    <a:pt x="8217" y="8303"/>
                    <a:pt x="8226" y="8321"/>
                    <a:pt x="8235" y="8330"/>
                  </a:cubicBezTo>
                  <a:cubicBezTo>
                    <a:pt x="8226" y="8339"/>
                    <a:pt x="8226" y="8348"/>
                    <a:pt x="8217" y="8357"/>
                  </a:cubicBezTo>
                  <a:cubicBezTo>
                    <a:pt x="8181" y="8428"/>
                    <a:pt x="8146" y="8500"/>
                    <a:pt x="8119" y="8562"/>
                  </a:cubicBezTo>
                  <a:cubicBezTo>
                    <a:pt x="8092" y="8616"/>
                    <a:pt x="8065" y="8669"/>
                    <a:pt x="8030" y="8723"/>
                  </a:cubicBezTo>
                  <a:cubicBezTo>
                    <a:pt x="7931" y="8910"/>
                    <a:pt x="7824" y="9097"/>
                    <a:pt x="7807" y="9311"/>
                  </a:cubicBezTo>
                  <a:cubicBezTo>
                    <a:pt x="7789" y="9481"/>
                    <a:pt x="7807" y="9668"/>
                    <a:pt x="7833" y="9847"/>
                  </a:cubicBezTo>
                  <a:cubicBezTo>
                    <a:pt x="7860" y="10097"/>
                    <a:pt x="7896" y="10364"/>
                    <a:pt x="7807" y="10560"/>
                  </a:cubicBezTo>
                  <a:cubicBezTo>
                    <a:pt x="7798" y="10578"/>
                    <a:pt x="7798" y="10596"/>
                    <a:pt x="7807" y="10614"/>
                  </a:cubicBezTo>
                  <a:cubicBezTo>
                    <a:pt x="7735" y="10685"/>
                    <a:pt x="7673" y="10757"/>
                    <a:pt x="7601" y="10837"/>
                  </a:cubicBezTo>
                  <a:cubicBezTo>
                    <a:pt x="7307" y="11221"/>
                    <a:pt x="7093" y="11693"/>
                    <a:pt x="6879" y="12157"/>
                  </a:cubicBezTo>
                  <a:cubicBezTo>
                    <a:pt x="6798" y="12354"/>
                    <a:pt x="6709" y="12532"/>
                    <a:pt x="6620" y="12710"/>
                  </a:cubicBezTo>
                  <a:cubicBezTo>
                    <a:pt x="6575" y="12808"/>
                    <a:pt x="6531" y="12907"/>
                    <a:pt x="6477" y="13005"/>
                  </a:cubicBezTo>
                  <a:cubicBezTo>
                    <a:pt x="6210" y="13558"/>
                    <a:pt x="5951" y="14075"/>
                    <a:pt x="5496" y="14486"/>
                  </a:cubicBezTo>
                  <a:cubicBezTo>
                    <a:pt x="5487" y="14495"/>
                    <a:pt x="5478" y="14503"/>
                    <a:pt x="5469" y="14512"/>
                  </a:cubicBezTo>
                  <a:cubicBezTo>
                    <a:pt x="5541" y="14263"/>
                    <a:pt x="5621" y="14022"/>
                    <a:pt x="5710" y="13763"/>
                  </a:cubicBezTo>
                  <a:cubicBezTo>
                    <a:pt x="5746" y="13736"/>
                    <a:pt x="5773" y="13692"/>
                    <a:pt x="5755" y="13638"/>
                  </a:cubicBezTo>
                  <a:cubicBezTo>
                    <a:pt x="5755" y="13638"/>
                    <a:pt x="5755" y="13629"/>
                    <a:pt x="5755" y="13629"/>
                  </a:cubicBezTo>
                  <a:cubicBezTo>
                    <a:pt x="5781" y="13531"/>
                    <a:pt x="5808" y="13442"/>
                    <a:pt x="5844" y="13353"/>
                  </a:cubicBezTo>
                  <a:cubicBezTo>
                    <a:pt x="6076" y="12657"/>
                    <a:pt x="6326" y="11943"/>
                    <a:pt x="6442" y="11292"/>
                  </a:cubicBezTo>
                  <a:cubicBezTo>
                    <a:pt x="6495" y="11006"/>
                    <a:pt x="6513" y="10712"/>
                    <a:pt x="6522" y="10427"/>
                  </a:cubicBezTo>
                  <a:cubicBezTo>
                    <a:pt x="6522" y="10346"/>
                    <a:pt x="6531" y="10266"/>
                    <a:pt x="6531" y="10195"/>
                  </a:cubicBezTo>
                  <a:cubicBezTo>
                    <a:pt x="6531" y="10186"/>
                    <a:pt x="6531" y="10186"/>
                    <a:pt x="6540" y="10186"/>
                  </a:cubicBezTo>
                  <a:cubicBezTo>
                    <a:pt x="6593" y="10132"/>
                    <a:pt x="6665" y="10079"/>
                    <a:pt x="6745" y="10025"/>
                  </a:cubicBezTo>
                  <a:cubicBezTo>
                    <a:pt x="6879" y="9927"/>
                    <a:pt x="7021" y="9829"/>
                    <a:pt x="7111" y="9659"/>
                  </a:cubicBezTo>
                  <a:cubicBezTo>
                    <a:pt x="7182" y="9543"/>
                    <a:pt x="7236" y="9419"/>
                    <a:pt x="7280" y="9294"/>
                  </a:cubicBezTo>
                  <a:lnTo>
                    <a:pt x="7307" y="9231"/>
                  </a:lnTo>
                  <a:cubicBezTo>
                    <a:pt x="7352" y="9124"/>
                    <a:pt x="7378" y="9008"/>
                    <a:pt x="7396" y="8901"/>
                  </a:cubicBezTo>
                  <a:cubicBezTo>
                    <a:pt x="7432" y="8758"/>
                    <a:pt x="7459" y="8633"/>
                    <a:pt x="7521" y="8526"/>
                  </a:cubicBezTo>
                  <a:cubicBezTo>
                    <a:pt x="7557" y="8473"/>
                    <a:pt x="7539" y="8410"/>
                    <a:pt x="7485" y="8375"/>
                  </a:cubicBezTo>
                  <a:cubicBezTo>
                    <a:pt x="7466" y="8365"/>
                    <a:pt x="7446" y="8360"/>
                    <a:pt x="7426" y="8360"/>
                  </a:cubicBezTo>
                  <a:cubicBezTo>
                    <a:pt x="7390" y="8360"/>
                    <a:pt x="7357" y="8376"/>
                    <a:pt x="7334" y="8410"/>
                  </a:cubicBezTo>
                  <a:cubicBezTo>
                    <a:pt x="7245" y="8544"/>
                    <a:pt x="7218" y="8705"/>
                    <a:pt x="7182" y="8856"/>
                  </a:cubicBezTo>
                  <a:cubicBezTo>
                    <a:pt x="7164" y="8964"/>
                    <a:pt x="7146" y="9062"/>
                    <a:pt x="7102" y="9151"/>
                  </a:cubicBezTo>
                  <a:lnTo>
                    <a:pt x="7075" y="9213"/>
                  </a:lnTo>
                  <a:cubicBezTo>
                    <a:pt x="7030" y="9329"/>
                    <a:pt x="6986" y="9445"/>
                    <a:pt x="6923" y="9561"/>
                  </a:cubicBezTo>
                  <a:cubicBezTo>
                    <a:pt x="6852" y="9677"/>
                    <a:pt x="6736" y="9766"/>
                    <a:pt x="6611" y="9847"/>
                  </a:cubicBezTo>
                  <a:cubicBezTo>
                    <a:pt x="6593" y="9865"/>
                    <a:pt x="6575" y="9873"/>
                    <a:pt x="6558" y="9891"/>
                  </a:cubicBezTo>
                  <a:cubicBezTo>
                    <a:pt x="6567" y="9784"/>
                    <a:pt x="6575" y="9677"/>
                    <a:pt x="6593" y="9579"/>
                  </a:cubicBezTo>
                  <a:cubicBezTo>
                    <a:pt x="6691" y="9080"/>
                    <a:pt x="6870" y="8464"/>
                    <a:pt x="7075" y="7929"/>
                  </a:cubicBezTo>
                  <a:cubicBezTo>
                    <a:pt x="7343" y="7251"/>
                    <a:pt x="7691" y="6751"/>
                    <a:pt x="8288" y="6198"/>
                  </a:cubicBezTo>
                  <a:cubicBezTo>
                    <a:pt x="8333" y="6162"/>
                    <a:pt x="8369" y="6118"/>
                    <a:pt x="8413" y="6082"/>
                  </a:cubicBezTo>
                  <a:cubicBezTo>
                    <a:pt x="8681" y="5841"/>
                    <a:pt x="8886" y="5645"/>
                    <a:pt x="9073" y="5288"/>
                  </a:cubicBezTo>
                  <a:cubicBezTo>
                    <a:pt x="9207" y="5003"/>
                    <a:pt x="9341" y="4744"/>
                    <a:pt x="9555" y="4521"/>
                  </a:cubicBezTo>
                  <a:cubicBezTo>
                    <a:pt x="9635" y="4441"/>
                    <a:pt x="9707" y="4369"/>
                    <a:pt x="9769" y="4289"/>
                  </a:cubicBezTo>
                  <a:cubicBezTo>
                    <a:pt x="9841" y="4280"/>
                    <a:pt x="9903" y="4253"/>
                    <a:pt x="9974" y="4235"/>
                  </a:cubicBezTo>
                  <a:cubicBezTo>
                    <a:pt x="10037" y="4218"/>
                    <a:pt x="10099" y="4191"/>
                    <a:pt x="10162" y="4182"/>
                  </a:cubicBezTo>
                  <a:lnTo>
                    <a:pt x="10206" y="4164"/>
                  </a:lnTo>
                  <a:cubicBezTo>
                    <a:pt x="10411" y="4119"/>
                    <a:pt x="10688" y="4057"/>
                    <a:pt x="10786" y="3789"/>
                  </a:cubicBezTo>
                  <a:cubicBezTo>
                    <a:pt x="10804" y="3727"/>
                    <a:pt x="10768" y="3664"/>
                    <a:pt x="10715" y="3647"/>
                  </a:cubicBezTo>
                  <a:cubicBezTo>
                    <a:pt x="10704" y="3643"/>
                    <a:pt x="10692" y="3641"/>
                    <a:pt x="10681" y="3641"/>
                  </a:cubicBezTo>
                  <a:cubicBezTo>
                    <a:pt x="10637" y="3641"/>
                    <a:pt x="10595" y="3667"/>
                    <a:pt x="10581" y="3709"/>
                  </a:cubicBezTo>
                  <a:cubicBezTo>
                    <a:pt x="10519" y="3879"/>
                    <a:pt x="10331" y="3914"/>
                    <a:pt x="10153" y="3959"/>
                  </a:cubicBezTo>
                  <a:lnTo>
                    <a:pt x="10108" y="3968"/>
                  </a:lnTo>
                  <a:cubicBezTo>
                    <a:pt x="10064" y="3977"/>
                    <a:pt x="10019" y="3995"/>
                    <a:pt x="9983" y="4003"/>
                  </a:cubicBezTo>
                  <a:cubicBezTo>
                    <a:pt x="10046" y="3905"/>
                    <a:pt x="10099" y="3798"/>
                    <a:pt x="10162" y="3664"/>
                  </a:cubicBezTo>
                  <a:cubicBezTo>
                    <a:pt x="10233" y="3504"/>
                    <a:pt x="10269" y="3343"/>
                    <a:pt x="10287" y="3192"/>
                  </a:cubicBezTo>
                  <a:cubicBezTo>
                    <a:pt x="10296" y="3192"/>
                    <a:pt x="10304" y="3183"/>
                    <a:pt x="10304" y="3174"/>
                  </a:cubicBezTo>
                  <a:cubicBezTo>
                    <a:pt x="10394" y="3094"/>
                    <a:pt x="10519" y="3040"/>
                    <a:pt x="10643" y="2995"/>
                  </a:cubicBezTo>
                  <a:cubicBezTo>
                    <a:pt x="10786" y="2942"/>
                    <a:pt x="10929" y="2888"/>
                    <a:pt x="11045" y="2781"/>
                  </a:cubicBezTo>
                  <a:cubicBezTo>
                    <a:pt x="11313" y="2540"/>
                    <a:pt x="11562" y="2193"/>
                    <a:pt x="11714" y="1809"/>
                  </a:cubicBezTo>
                  <a:cubicBezTo>
                    <a:pt x="11741" y="1755"/>
                    <a:pt x="11714" y="1693"/>
                    <a:pt x="11660" y="1675"/>
                  </a:cubicBezTo>
                  <a:cubicBezTo>
                    <a:pt x="11644" y="1668"/>
                    <a:pt x="11627" y="1665"/>
                    <a:pt x="11611" y="1665"/>
                  </a:cubicBezTo>
                  <a:cubicBezTo>
                    <a:pt x="11568" y="1665"/>
                    <a:pt x="11531" y="1689"/>
                    <a:pt x="11518" y="1729"/>
                  </a:cubicBezTo>
                  <a:cubicBezTo>
                    <a:pt x="11366" y="2077"/>
                    <a:pt x="11143" y="2398"/>
                    <a:pt x="10893" y="2621"/>
                  </a:cubicBezTo>
                  <a:cubicBezTo>
                    <a:pt x="10804" y="2701"/>
                    <a:pt x="10688" y="2746"/>
                    <a:pt x="10563" y="2790"/>
                  </a:cubicBezTo>
                  <a:cubicBezTo>
                    <a:pt x="10483" y="2826"/>
                    <a:pt x="10403" y="2853"/>
                    <a:pt x="10322" y="2897"/>
                  </a:cubicBezTo>
                  <a:cubicBezTo>
                    <a:pt x="10340" y="2763"/>
                    <a:pt x="10358" y="2621"/>
                    <a:pt x="10403" y="2487"/>
                  </a:cubicBezTo>
                  <a:cubicBezTo>
                    <a:pt x="10447" y="2308"/>
                    <a:pt x="10519" y="2094"/>
                    <a:pt x="10608" y="1880"/>
                  </a:cubicBezTo>
                  <a:cubicBezTo>
                    <a:pt x="10626" y="1871"/>
                    <a:pt x="10643" y="1862"/>
                    <a:pt x="10652" y="1845"/>
                  </a:cubicBezTo>
                  <a:cubicBezTo>
                    <a:pt x="10733" y="1746"/>
                    <a:pt x="10858" y="1675"/>
                    <a:pt x="10982" y="1604"/>
                  </a:cubicBezTo>
                  <a:cubicBezTo>
                    <a:pt x="11036" y="1577"/>
                    <a:pt x="11089" y="1541"/>
                    <a:pt x="11134" y="1515"/>
                  </a:cubicBezTo>
                  <a:cubicBezTo>
                    <a:pt x="11223" y="1452"/>
                    <a:pt x="11313" y="1381"/>
                    <a:pt x="11402" y="1291"/>
                  </a:cubicBezTo>
                  <a:cubicBezTo>
                    <a:pt x="11527" y="1176"/>
                    <a:pt x="11660" y="1051"/>
                    <a:pt x="11776" y="1015"/>
                  </a:cubicBezTo>
                  <a:cubicBezTo>
                    <a:pt x="11830" y="997"/>
                    <a:pt x="11857" y="944"/>
                    <a:pt x="11839" y="881"/>
                  </a:cubicBezTo>
                  <a:cubicBezTo>
                    <a:pt x="11824" y="837"/>
                    <a:pt x="11779" y="805"/>
                    <a:pt x="11734" y="805"/>
                  </a:cubicBezTo>
                  <a:cubicBezTo>
                    <a:pt x="11724" y="805"/>
                    <a:pt x="11715" y="807"/>
                    <a:pt x="11705" y="810"/>
                  </a:cubicBezTo>
                  <a:cubicBezTo>
                    <a:pt x="11544" y="863"/>
                    <a:pt x="11393" y="997"/>
                    <a:pt x="11250" y="1131"/>
                  </a:cubicBezTo>
                  <a:cubicBezTo>
                    <a:pt x="11161" y="1211"/>
                    <a:pt x="11081" y="1283"/>
                    <a:pt x="11009" y="1336"/>
                  </a:cubicBezTo>
                  <a:cubicBezTo>
                    <a:pt x="10965" y="1363"/>
                    <a:pt x="10920" y="1390"/>
                    <a:pt x="10866" y="1416"/>
                  </a:cubicBezTo>
                  <a:cubicBezTo>
                    <a:pt x="10840" y="1434"/>
                    <a:pt x="10813" y="1452"/>
                    <a:pt x="10786" y="1470"/>
                  </a:cubicBezTo>
                  <a:cubicBezTo>
                    <a:pt x="10956" y="1104"/>
                    <a:pt x="11152" y="783"/>
                    <a:pt x="11339" y="658"/>
                  </a:cubicBezTo>
                  <a:cubicBezTo>
                    <a:pt x="11393" y="622"/>
                    <a:pt x="11402" y="560"/>
                    <a:pt x="11366" y="506"/>
                  </a:cubicBezTo>
                  <a:cubicBezTo>
                    <a:pt x="11343" y="478"/>
                    <a:pt x="11310" y="461"/>
                    <a:pt x="11275" y="461"/>
                  </a:cubicBezTo>
                  <a:cubicBezTo>
                    <a:pt x="11255" y="461"/>
                    <a:pt x="11234" y="467"/>
                    <a:pt x="11214" y="480"/>
                  </a:cubicBezTo>
                  <a:cubicBezTo>
                    <a:pt x="10786" y="765"/>
                    <a:pt x="10420" y="1729"/>
                    <a:pt x="10269" y="2184"/>
                  </a:cubicBezTo>
                  <a:cubicBezTo>
                    <a:pt x="10242" y="1996"/>
                    <a:pt x="10224" y="1809"/>
                    <a:pt x="10251" y="1666"/>
                  </a:cubicBezTo>
                  <a:cubicBezTo>
                    <a:pt x="10304" y="1345"/>
                    <a:pt x="10376" y="1060"/>
                    <a:pt x="10545" y="729"/>
                  </a:cubicBezTo>
                  <a:cubicBezTo>
                    <a:pt x="10572" y="676"/>
                    <a:pt x="10545" y="613"/>
                    <a:pt x="10492" y="587"/>
                  </a:cubicBezTo>
                  <a:cubicBezTo>
                    <a:pt x="10475" y="578"/>
                    <a:pt x="10458" y="574"/>
                    <a:pt x="10441" y="574"/>
                  </a:cubicBezTo>
                  <a:cubicBezTo>
                    <a:pt x="10403" y="574"/>
                    <a:pt x="10368" y="594"/>
                    <a:pt x="10349" y="631"/>
                  </a:cubicBezTo>
                  <a:cubicBezTo>
                    <a:pt x="10171" y="979"/>
                    <a:pt x="10090" y="1283"/>
                    <a:pt x="10037" y="1630"/>
                  </a:cubicBezTo>
                  <a:cubicBezTo>
                    <a:pt x="9983" y="1925"/>
                    <a:pt x="10064" y="2335"/>
                    <a:pt x="10135" y="2656"/>
                  </a:cubicBezTo>
                  <a:cubicBezTo>
                    <a:pt x="10117" y="2755"/>
                    <a:pt x="10108" y="2844"/>
                    <a:pt x="10099" y="2933"/>
                  </a:cubicBezTo>
                  <a:cubicBezTo>
                    <a:pt x="10072" y="3156"/>
                    <a:pt x="10055" y="3361"/>
                    <a:pt x="9957" y="3575"/>
                  </a:cubicBezTo>
                  <a:cubicBezTo>
                    <a:pt x="9858" y="3789"/>
                    <a:pt x="9769" y="3950"/>
                    <a:pt x="9644" y="4102"/>
                  </a:cubicBezTo>
                  <a:lnTo>
                    <a:pt x="9635" y="4102"/>
                  </a:lnTo>
                  <a:cubicBezTo>
                    <a:pt x="9573" y="4111"/>
                    <a:pt x="9537" y="4164"/>
                    <a:pt x="9546" y="4218"/>
                  </a:cubicBezTo>
                  <a:cubicBezTo>
                    <a:pt x="9502" y="4262"/>
                    <a:pt x="9448" y="4316"/>
                    <a:pt x="9394" y="4369"/>
                  </a:cubicBezTo>
                  <a:cubicBezTo>
                    <a:pt x="9359" y="4405"/>
                    <a:pt x="9332" y="4441"/>
                    <a:pt x="9296" y="4476"/>
                  </a:cubicBezTo>
                  <a:cubicBezTo>
                    <a:pt x="9296" y="4423"/>
                    <a:pt x="9279" y="4360"/>
                    <a:pt x="9270" y="4307"/>
                  </a:cubicBezTo>
                  <a:cubicBezTo>
                    <a:pt x="9252" y="4200"/>
                    <a:pt x="9234" y="4102"/>
                    <a:pt x="9234" y="4030"/>
                  </a:cubicBezTo>
                  <a:cubicBezTo>
                    <a:pt x="9243" y="3789"/>
                    <a:pt x="9198" y="3557"/>
                    <a:pt x="9163" y="3334"/>
                  </a:cubicBezTo>
                  <a:cubicBezTo>
                    <a:pt x="9145" y="3245"/>
                    <a:pt x="9136" y="3156"/>
                    <a:pt x="9118" y="3067"/>
                  </a:cubicBezTo>
                  <a:cubicBezTo>
                    <a:pt x="9029" y="2451"/>
                    <a:pt x="9430" y="1943"/>
                    <a:pt x="9769" y="1479"/>
                  </a:cubicBezTo>
                  <a:cubicBezTo>
                    <a:pt x="9805" y="1434"/>
                    <a:pt x="9796" y="1372"/>
                    <a:pt x="9751" y="1336"/>
                  </a:cubicBezTo>
                  <a:cubicBezTo>
                    <a:pt x="9728" y="1317"/>
                    <a:pt x="9703" y="1308"/>
                    <a:pt x="9680" y="1308"/>
                  </a:cubicBezTo>
                  <a:cubicBezTo>
                    <a:pt x="9649" y="1308"/>
                    <a:pt x="9620" y="1324"/>
                    <a:pt x="9600" y="1354"/>
                  </a:cubicBezTo>
                  <a:cubicBezTo>
                    <a:pt x="9243" y="1818"/>
                    <a:pt x="8806" y="2398"/>
                    <a:pt x="8904" y="3094"/>
                  </a:cubicBezTo>
                  <a:cubicBezTo>
                    <a:pt x="8922" y="3183"/>
                    <a:pt x="8931" y="3272"/>
                    <a:pt x="8948" y="3361"/>
                  </a:cubicBezTo>
                  <a:cubicBezTo>
                    <a:pt x="8975" y="3504"/>
                    <a:pt x="8993" y="3638"/>
                    <a:pt x="9002" y="3772"/>
                  </a:cubicBezTo>
                  <a:cubicBezTo>
                    <a:pt x="8752" y="3450"/>
                    <a:pt x="8511" y="3138"/>
                    <a:pt x="8592" y="2728"/>
                  </a:cubicBezTo>
                  <a:cubicBezTo>
                    <a:pt x="8601" y="2665"/>
                    <a:pt x="8565" y="2612"/>
                    <a:pt x="8502" y="2603"/>
                  </a:cubicBezTo>
                  <a:cubicBezTo>
                    <a:pt x="8494" y="2600"/>
                    <a:pt x="8486" y="2599"/>
                    <a:pt x="8477" y="2599"/>
                  </a:cubicBezTo>
                  <a:cubicBezTo>
                    <a:pt x="8431" y="2599"/>
                    <a:pt x="8385" y="2638"/>
                    <a:pt x="8377" y="2683"/>
                  </a:cubicBezTo>
                  <a:cubicBezTo>
                    <a:pt x="8279" y="3201"/>
                    <a:pt x="8574" y="3566"/>
                    <a:pt x="8859" y="3923"/>
                  </a:cubicBezTo>
                  <a:cubicBezTo>
                    <a:pt x="8913" y="3995"/>
                    <a:pt x="8966" y="4066"/>
                    <a:pt x="9020" y="4137"/>
                  </a:cubicBezTo>
                  <a:cubicBezTo>
                    <a:pt x="9020" y="4137"/>
                    <a:pt x="9020" y="4137"/>
                    <a:pt x="9029" y="4146"/>
                  </a:cubicBezTo>
                  <a:cubicBezTo>
                    <a:pt x="9029" y="4209"/>
                    <a:pt x="9047" y="4271"/>
                    <a:pt x="9055" y="4342"/>
                  </a:cubicBezTo>
                  <a:cubicBezTo>
                    <a:pt x="9082" y="4476"/>
                    <a:pt x="9109" y="4646"/>
                    <a:pt x="9082" y="4735"/>
                  </a:cubicBezTo>
                  <a:cubicBezTo>
                    <a:pt x="9073" y="4753"/>
                    <a:pt x="9073" y="4780"/>
                    <a:pt x="9082" y="4797"/>
                  </a:cubicBezTo>
                  <a:cubicBezTo>
                    <a:pt x="9011" y="4922"/>
                    <a:pt x="8940" y="5056"/>
                    <a:pt x="8877" y="5190"/>
                  </a:cubicBezTo>
                  <a:cubicBezTo>
                    <a:pt x="8708" y="5511"/>
                    <a:pt x="8520" y="5690"/>
                    <a:pt x="8262" y="5921"/>
                  </a:cubicBezTo>
                  <a:cubicBezTo>
                    <a:pt x="8217" y="5966"/>
                    <a:pt x="8181" y="6002"/>
                    <a:pt x="8137" y="6037"/>
                  </a:cubicBezTo>
                  <a:cubicBezTo>
                    <a:pt x="7967" y="6198"/>
                    <a:pt x="7824" y="6350"/>
                    <a:pt x="7682" y="6501"/>
                  </a:cubicBezTo>
                  <a:cubicBezTo>
                    <a:pt x="7664" y="6234"/>
                    <a:pt x="7628" y="5966"/>
                    <a:pt x="7592" y="5707"/>
                  </a:cubicBezTo>
                  <a:cubicBezTo>
                    <a:pt x="7726" y="5538"/>
                    <a:pt x="7833" y="5368"/>
                    <a:pt x="7914" y="5110"/>
                  </a:cubicBezTo>
                  <a:cubicBezTo>
                    <a:pt x="7958" y="4958"/>
                    <a:pt x="8003" y="4815"/>
                    <a:pt x="8012" y="4628"/>
                  </a:cubicBezTo>
                  <a:cubicBezTo>
                    <a:pt x="8012" y="4592"/>
                    <a:pt x="8012" y="4548"/>
                    <a:pt x="8012" y="4503"/>
                  </a:cubicBezTo>
                  <a:cubicBezTo>
                    <a:pt x="8012" y="4396"/>
                    <a:pt x="8021" y="4289"/>
                    <a:pt x="8012" y="4182"/>
                  </a:cubicBezTo>
                  <a:cubicBezTo>
                    <a:pt x="8012" y="4119"/>
                    <a:pt x="8003" y="4066"/>
                    <a:pt x="7985" y="4003"/>
                  </a:cubicBezTo>
                  <a:cubicBezTo>
                    <a:pt x="7976" y="3932"/>
                    <a:pt x="7958" y="3861"/>
                    <a:pt x="7967" y="3798"/>
                  </a:cubicBezTo>
                  <a:cubicBezTo>
                    <a:pt x="7976" y="3736"/>
                    <a:pt x="7931" y="3682"/>
                    <a:pt x="7869" y="3682"/>
                  </a:cubicBezTo>
                  <a:cubicBezTo>
                    <a:pt x="7864" y="3682"/>
                    <a:pt x="7858" y="3681"/>
                    <a:pt x="7853" y="3681"/>
                  </a:cubicBezTo>
                  <a:cubicBezTo>
                    <a:pt x="7798" y="3681"/>
                    <a:pt x="7753" y="3723"/>
                    <a:pt x="7753" y="3772"/>
                  </a:cubicBezTo>
                  <a:cubicBezTo>
                    <a:pt x="7744" y="3861"/>
                    <a:pt x="7762" y="3950"/>
                    <a:pt x="7771" y="4039"/>
                  </a:cubicBezTo>
                  <a:cubicBezTo>
                    <a:pt x="7780" y="4093"/>
                    <a:pt x="7789" y="4137"/>
                    <a:pt x="7798" y="4191"/>
                  </a:cubicBezTo>
                  <a:cubicBezTo>
                    <a:pt x="7798" y="4289"/>
                    <a:pt x="7798" y="4396"/>
                    <a:pt x="7798" y="4494"/>
                  </a:cubicBezTo>
                  <a:cubicBezTo>
                    <a:pt x="7789" y="4539"/>
                    <a:pt x="7789" y="4583"/>
                    <a:pt x="7789" y="4619"/>
                  </a:cubicBezTo>
                  <a:cubicBezTo>
                    <a:pt x="7789" y="4762"/>
                    <a:pt x="7762" y="4878"/>
                    <a:pt x="7708" y="5038"/>
                  </a:cubicBezTo>
                  <a:cubicBezTo>
                    <a:pt x="7655" y="5181"/>
                    <a:pt x="7601" y="5297"/>
                    <a:pt x="7539" y="5404"/>
                  </a:cubicBezTo>
                  <a:cubicBezTo>
                    <a:pt x="7494" y="5190"/>
                    <a:pt x="7450" y="5003"/>
                    <a:pt x="7405" y="4833"/>
                  </a:cubicBezTo>
                  <a:cubicBezTo>
                    <a:pt x="7387" y="4753"/>
                    <a:pt x="7360" y="4673"/>
                    <a:pt x="7334" y="4592"/>
                  </a:cubicBezTo>
                  <a:cubicBezTo>
                    <a:pt x="7262" y="4378"/>
                    <a:pt x="7191" y="4164"/>
                    <a:pt x="7200" y="3968"/>
                  </a:cubicBezTo>
                  <a:cubicBezTo>
                    <a:pt x="7218" y="3736"/>
                    <a:pt x="7369" y="3459"/>
                    <a:pt x="7503" y="3218"/>
                  </a:cubicBezTo>
                  <a:lnTo>
                    <a:pt x="7566" y="3111"/>
                  </a:lnTo>
                  <a:cubicBezTo>
                    <a:pt x="7726" y="2817"/>
                    <a:pt x="7940" y="2540"/>
                    <a:pt x="8146" y="2282"/>
                  </a:cubicBezTo>
                  <a:cubicBezTo>
                    <a:pt x="8235" y="2157"/>
                    <a:pt x="8333" y="2032"/>
                    <a:pt x="8422" y="1907"/>
                  </a:cubicBezTo>
                  <a:lnTo>
                    <a:pt x="8431" y="1907"/>
                  </a:lnTo>
                  <a:cubicBezTo>
                    <a:pt x="8502" y="1800"/>
                    <a:pt x="8574" y="1702"/>
                    <a:pt x="8645" y="1595"/>
                  </a:cubicBezTo>
                  <a:cubicBezTo>
                    <a:pt x="8877" y="1220"/>
                    <a:pt x="9234" y="515"/>
                    <a:pt x="9011" y="60"/>
                  </a:cubicBezTo>
                  <a:cubicBezTo>
                    <a:pt x="8991" y="20"/>
                    <a:pt x="8951" y="0"/>
                    <a:pt x="8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51" name="Google Shape;551;p6"/>
          <p:cNvGrpSpPr/>
          <p:nvPr/>
        </p:nvGrpSpPr>
        <p:grpSpPr>
          <a:xfrm>
            <a:off x="11322449" y="4277812"/>
            <a:ext cx="839643" cy="2120669"/>
            <a:chOff x="98215" y="1876059"/>
            <a:chExt cx="629732" cy="1590502"/>
          </a:xfrm>
        </p:grpSpPr>
        <p:grpSp>
          <p:nvGrpSpPr>
            <p:cNvPr id="552" name="Google Shape;552;p6"/>
            <p:cNvGrpSpPr/>
            <p:nvPr/>
          </p:nvGrpSpPr>
          <p:grpSpPr>
            <a:xfrm>
              <a:off x="98215" y="1876059"/>
              <a:ext cx="385964" cy="1491836"/>
              <a:chOff x="4171674" y="1308794"/>
              <a:chExt cx="184999" cy="715063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4232980" y="1476372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2861" y="1"/>
                    </a:moveTo>
                    <a:cubicBezTo>
                      <a:pt x="2437" y="1"/>
                      <a:pt x="1782" y="919"/>
                      <a:pt x="1482" y="1439"/>
                    </a:cubicBezTo>
                    <a:cubicBezTo>
                      <a:pt x="670" y="2857"/>
                      <a:pt x="1" y="4472"/>
                      <a:pt x="152" y="6131"/>
                    </a:cubicBezTo>
                    <a:cubicBezTo>
                      <a:pt x="241" y="7121"/>
                      <a:pt x="643" y="8031"/>
                      <a:pt x="991" y="8950"/>
                    </a:cubicBezTo>
                    <a:cubicBezTo>
                      <a:pt x="1214" y="9646"/>
                      <a:pt x="1437" y="10351"/>
                      <a:pt x="1544" y="11082"/>
                    </a:cubicBezTo>
                    <a:cubicBezTo>
                      <a:pt x="1705" y="12153"/>
                      <a:pt x="1678" y="13268"/>
                      <a:pt x="1446" y="14330"/>
                    </a:cubicBezTo>
                    <a:cubicBezTo>
                      <a:pt x="1440" y="14352"/>
                      <a:pt x="1459" y="14367"/>
                      <a:pt x="1476" y="14367"/>
                    </a:cubicBezTo>
                    <a:cubicBezTo>
                      <a:pt x="1486" y="14367"/>
                      <a:pt x="1496" y="14361"/>
                      <a:pt x="1499" y="14347"/>
                    </a:cubicBezTo>
                    <a:cubicBezTo>
                      <a:pt x="1776" y="13259"/>
                      <a:pt x="1856" y="12153"/>
                      <a:pt x="1705" y="11038"/>
                    </a:cubicBezTo>
                    <a:cubicBezTo>
                      <a:pt x="1419" y="9057"/>
                      <a:pt x="233" y="7220"/>
                      <a:pt x="652" y="5168"/>
                    </a:cubicBezTo>
                    <a:cubicBezTo>
                      <a:pt x="839" y="4222"/>
                      <a:pt x="1276" y="3339"/>
                      <a:pt x="1785" y="2527"/>
                    </a:cubicBezTo>
                    <a:cubicBezTo>
                      <a:pt x="2258" y="1769"/>
                      <a:pt x="3292" y="199"/>
                      <a:pt x="2980" y="29"/>
                    </a:cubicBezTo>
                    <a:cubicBezTo>
                      <a:pt x="2943" y="10"/>
                      <a:pt x="2903" y="1"/>
                      <a:pt x="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4192447" y="1308794"/>
                <a:ext cx="121327" cy="67274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910" extrusionOk="0">
                    <a:moveTo>
                      <a:pt x="593" y="1"/>
                    </a:moveTo>
                    <a:cubicBezTo>
                      <a:pt x="553" y="1"/>
                      <a:pt x="510" y="21"/>
                      <a:pt x="518" y="65"/>
                    </a:cubicBezTo>
                    <a:cubicBezTo>
                      <a:pt x="607" y="1109"/>
                      <a:pt x="1169" y="1876"/>
                      <a:pt x="1124" y="3108"/>
                    </a:cubicBezTo>
                    <a:cubicBezTo>
                      <a:pt x="1097" y="4125"/>
                      <a:pt x="848" y="5034"/>
                      <a:pt x="491" y="5953"/>
                    </a:cubicBezTo>
                    <a:cubicBezTo>
                      <a:pt x="116" y="6908"/>
                      <a:pt x="0" y="7809"/>
                      <a:pt x="250" y="8808"/>
                    </a:cubicBezTo>
                    <a:cubicBezTo>
                      <a:pt x="437" y="9531"/>
                      <a:pt x="696" y="10244"/>
                      <a:pt x="964" y="10940"/>
                    </a:cubicBezTo>
                    <a:cubicBezTo>
                      <a:pt x="1686" y="13206"/>
                      <a:pt x="3230" y="15410"/>
                      <a:pt x="2685" y="17872"/>
                    </a:cubicBezTo>
                    <a:cubicBezTo>
                      <a:pt x="2680" y="17894"/>
                      <a:pt x="2702" y="17909"/>
                      <a:pt x="2721" y="17909"/>
                    </a:cubicBezTo>
                    <a:cubicBezTo>
                      <a:pt x="2733" y="17909"/>
                      <a:pt x="2744" y="17903"/>
                      <a:pt x="2748" y="17890"/>
                    </a:cubicBezTo>
                    <a:cubicBezTo>
                      <a:pt x="3096" y="16489"/>
                      <a:pt x="2748" y="15088"/>
                      <a:pt x="2248" y="13768"/>
                    </a:cubicBezTo>
                    <a:cubicBezTo>
                      <a:pt x="1793" y="12555"/>
                      <a:pt x="1196" y="11368"/>
                      <a:pt x="919" y="10084"/>
                    </a:cubicBezTo>
                    <a:cubicBezTo>
                      <a:pt x="634" y="8737"/>
                      <a:pt x="883" y="7461"/>
                      <a:pt x="1303" y="6167"/>
                    </a:cubicBezTo>
                    <a:cubicBezTo>
                      <a:pt x="1686" y="4954"/>
                      <a:pt x="2213" y="3696"/>
                      <a:pt x="2132" y="2403"/>
                    </a:cubicBezTo>
                    <a:cubicBezTo>
                      <a:pt x="2061" y="1395"/>
                      <a:pt x="1561" y="422"/>
                      <a:pt x="616" y="3"/>
                    </a:cubicBezTo>
                    <a:cubicBezTo>
                      <a:pt x="608" y="2"/>
                      <a:pt x="601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4171674" y="1638052"/>
                <a:ext cx="132032" cy="385804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10271" extrusionOk="0">
                    <a:moveTo>
                      <a:pt x="500" y="0"/>
                    </a:moveTo>
                    <a:cubicBezTo>
                      <a:pt x="492" y="0"/>
                      <a:pt x="482" y="2"/>
                      <a:pt x="473" y="7"/>
                    </a:cubicBezTo>
                    <a:cubicBezTo>
                      <a:pt x="294" y="105"/>
                      <a:pt x="0" y="1381"/>
                      <a:pt x="143" y="2612"/>
                    </a:cubicBezTo>
                    <a:cubicBezTo>
                      <a:pt x="214" y="3255"/>
                      <a:pt x="526" y="3843"/>
                      <a:pt x="892" y="4379"/>
                    </a:cubicBezTo>
                    <a:cubicBezTo>
                      <a:pt x="1276" y="4914"/>
                      <a:pt x="1731" y="5387"/>
                      <a:pt x="2195" y="5851"/>
                    </a:cubicBezTo>
                    <a:cubicBezTo>
                      <a:pt x="2444" y="6109"/>
                      <a:pt x="2712" y="6386"/>
                      <a:pt x="2908" y="6689"/>
                    </a:cubicBezTo>
                    <a:cubicBezTo>
                      <a:pt x="3363" y="7804"/>
                      <a:pt x="3417" y="9080"/>
                      <a:pt x="3042" y="10231"/>
                    </a:cubicBezTo>
                    <a:cubicBezTo>
                      <a:pt x="3032" y="10257"/>
                      <a:pt x="3049" y="10271"/>
                      <a:pt x="3068" y="10271"/>
                    </a:cubicBezTo>
                    <a:cubicBezTo>
                      <a:pt x="3082" y="10271"/>
                      <a:pt x="3097" y="10264"/>
                      <a:pt x="3105" y="10249"/>
                    </a:cubicBezTo>
                    <a:cubicBezTo>
                      <a:pt x="3453" y="9312"/>
                      <a:pt x="3515" y="8304"/>
                      <a:pt x="3292" y="7340"/>
                    </a:cubicBezTo>
                    <a:cubicBezTo>
                      <a:pt x="3265" y="7198"/>
                      <a:pt x="3229" y="7064"/>
                      <a:pt x="3176" y="6939"/>
                    </a:cubicBezTo>
                    <a:cubicBezTo>
                      <a:pt x="3087" y="6654"/>
                      <a:pt x="2962" y="6368"/>
                      <a:pt x="2819" y="6100"/>
                    </a:cubicBezTo>
                    <a:cubicBezTo>
                      <a:pt x="2480" y="5485"/>
                      <a:pt x="2016" y="4950"/>
                      <a:pt x="1677" y="4325"/>
                    </a:cubicBezTo>
                    <a:cubicBezTo>
                      <a:pt x="1329" y="3674"/>
                      <a:pt x="1017" y="2978"/>
                      <a:pt x="839" y="2264"/>
                    </a:cubicBezTo>
                    <a:cubicBezTo>
                      <a:pt x="744" y="1877"/>
                      <a:pt x="749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6" name="Google Shape;556;p6"/>
            <p:cNvGrpSpPr/>
            <p:nvPr/>
          </p:nvGrpSpPr>
          <p:grpSpPr>
            <a:xfrm>
              <a:off x="394665" y="2415622"/>
              <a:ext cx="333282" cy="1050939"/>
              <a:chOff x="3972334" y="1443659"/>
              <a:chExt cx="173956" cy="548535"/>
            </a:xfrm>
          </p:grpSpPr>
          <p:sp>
            <p:nvSpPr>
              <p:cNvPr id="557" name="Google Shape;557;p6"/>
              <p:cNvSpPr/>
              <p:nvPr/>
            </p:nvSpPr>
            <p:spPr>
              <a:xfrm>
                <a:off x="3972334" y="1443659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439" y="1"/>
                    </a:moveTo>
                    <a:cubicBezTo>
                      <a:pt x="397" y="1"/>
                      <a:pt x="358" y="10"/>
                      <a:pt x="322" y="29"/>
                    </a:cubicBezTo>
                    <a:cubicBezTo>
                      <a:pt x="1" y="199"/>
                      <a:pt x="1036" y="1769"/>
                      <a:pt x="1508" y="2527"/>
                    </a:cubicBezTo>
                    <a:cubicBezTo>
                      <a:pt x="2017" y="3339"/>
                      <a:pt x="2454" y="4222"/>
                      <a:pt x="2641" y="5168"/>
                    </a:cubicBezTo>
                    <a:cubicBezTo>
                      <a:pt x="3061" y="7220"/>
                      <a:pt x="1874" y="9057"/>
                      <a:pt x="1589" y="11038"/>
                    </a:cubicBezTo>
                    <a:cubicBezTo>
                      <a:pt x="1437" y="12153"/>
                      <a:pt x="1517" y="13259"/>
                      <a:pt x="1794" y="14347"/>
                    </a:cubicBezTo>
                    <a:cubicBezTo>
                      <a:pt x="1797" y="14361"/>
                      <a:pt x="1807" y="14367"/>
                      <a:pt x="1818" y="14367"/>
                    </a:cubicBezTo>
                    <a:cubicBezTo>
                      <a:pt x="1835" y="14367"/>
                      <a:pt x="1853" y="14352"/>
                      <a:pt x="1847" y="14330"/>
                    </a:cubicBezTo>
                    <a:cubicBezTo>
                      <a:pt x="1615" y="13268"/>
                      <a:pt x="1589" y="12153"/>
                      <a:pt x="1749" y="11082"/>
                    </a:cubicBezTo>
                    <a:cubicBezTo>
                      <a:pt x="1856" y="10351"/>
                      <a:pt x="2079" y="9646"/>
                      <a:pt x="2311" y="8950"/>
                    </a:cubicBezTo>
                    <a:cubicBezTo>
                      <a:pt x="2650" y="8031"/>
                      <a:pt x="3052" y="7121"/>
                      <a:pt x="3141" y="6131"/>
                    </a:cubicBezTo>
                    <a:cubicBezTo>
                      <a:pt x="3293" y="4472"/>
                      <a:pt x="2624" y="2857"/>
                      <a:pt x="1812" y="1439"/>
                    </a:cubicBezTo>
                    <a:cubicBezTo>
                      <a:pt x="1511" y="919"/>
                      <a:pt x="857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58" name="Google Shape;558;p6"/>
              <p:cNvSpPr/>
              <p:nvPr/>
            </p:nvSpPr>
            <p:spPr>
              <a:xfrm>
                <a:off x="4027968" y="1590163"/>
                <a:ext cx="118322" cy="402031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10703" extrusionOk="0">
                    <a:moveTo>
                      <a:pt x="2731" y="0"/>
                    </a:moveTo>
                    <a:cubicBezTo>
                      <a:pt x="2212" y="0"/>
                      <a:pt x="2196" y="783"/>
                      <a:pt x="2231" y="1143"/>
                    </a:cubicBezTo>
                    <a:cubicBezTo>
                      <a:pt x="2267" y="1482"/>
                      <a:pt x="2365" y="1812"/>
                      <a:pt x="2409" y="2151"/>
                    </a:cubicBezTo>
                    <a:cubicBezTo>
                      <a:pt x="2463" y="2570"/>
                      <a:pt x="2454" y="3007"/>
                      <a:pt x="2374" y="3418"/>
                    </a:cubicBezTo>
                    <a:cubicBezTo>
                      <a:pt x="2204" y="4274"/>
                      <a:pt x="1731" y="5006"/>
                      <a:pt x="1321" y="5746"/>
                    </a:cubicBezTo>
                    <a:cubicBezTo>
                      <a:pt x="866" y="6567"/>
                      <a:pt x="465" y="7441"/>
                      <a:pt x="250" y="8342"/>
                    </a:cubicBezTo>
                    <a:cubicBezTo>
                      <a:pt x="72" y="8949"/>
                      <a:pt x="1" y="9582"/>
                      <a:pt x="99" y="10224"/>
                    </a:cubicBezTo>
                    <a:cubicBezTo>
                      <a:pt x="99" y="10245"/>
                      <a:pt x="114" y="10255"/>
                      <a:pt x="125" y="10255"/>
                    </a:cubicBezTo>
                    <a:cubicBezTo>
                      <a:pt x="129" y="10255"/>
                      <a:pt x="132" y="10253"/>
                      <a:pt x="134" y="10251"/>
                    </a:cubicBezTo>
                    <a:cubicBezTo>
                      <a:pt x="152" y="10394"/>
                      <a:pt x="179" y="10537"/>
                      <a:pt x="206" y="10679"/>
                    </a:cubicBezTo>
                    <a:cubicBezTo>
                      <a:pt x="210" y="10695"/>
                      <a:pt x="222" y="10702"/>
                      <a:pt x="235" y="10702"/>
                    </a:cubicBezTo>
                    <a:cubicBezTo>
                      <a:pt x="251" y="10702"/>
                      <a:pt x="268" y="10691"/>
                      <a:pt x="268" y="10671"/>
                    </a:cubicBezTo>
                    <a:cubicBezTo>
                      <a:pt x="90" y="9716"/>
                      <a:pt x="241" y="8761"/>
                      <a:pt x="545" y="7860"/>
                    </a:cubicBezTo>
                    <a:cubicBezTo>
                      <a:pt x="848" y="7111"/>
                      <a:pt x="1267" y="6388"/>
                      <a:pt x="1678" y="5702"/>
                    </a:cubicBezTo>
                    <a:cubicBezTo>
                      <a:pt x="2070" y="5041"/>
                      <a:pt x="2463" y="4381"/>
                      <a:pt x="2722" y="3659"/>
                    </a:cubicBezTo>
                    <a:cubicBezTo>
                      <a:pt x="2989" y="2954"/>
                      <a:pt x="3123" y="2204"/>
                      <a:pt x="3141" y="1446"/>
                    </a:cubicBezTo>
                    <a:cubicBezTo>
                      <a:pt x="3150" y="1107"/>
                      <a:pt x="3141" y="750"/>
                      <a:pt x="3096" y="411"/>
                    </a:cubicBezTo>
                    <a:cubicBezTo>
                      <a:pt x="3069" y="206"/>
                      <a:pt x="2998" y="10"/>
                      <a:pt x="2757" y="1"/>
                    </a:cubicBezTo>
                    <a:cubicBezTo>
                      <a:pt x="2748" y="1"/>
                      <a:pt x="2740" y="0"/>
                      <a:pt x="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8222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9"/>
          <p:cNvGrpSpPr/>
          <p:nvPr/>
        </p:nvGrpSpPr>
        <p:grpSpPr>
          <a:xfrm>
            <a:off x="-1094195" y="4079167"/>
            <a:ext cx="14645400" cy="4000767"/>
            <a:chOff x="-973046" y="2830775"/>
            <a:chExt cx="10984050" cy="3000575"/>
          </a:xfrm>
        </p:grpSpPr>
        <p:sp>
          <p:nvSpPr>
            <p:cNvPr id="838" name="Google Shape;838;p9"/>
            <p:cNvSpPr/>
            <p:nvPr/>
          </p:nvSpPr>
          <p:spPr>
            <a:xfrm>
              <a:off x="-973046" y="2830775"/>
              <a:ext cx="10984050" cy="3000575"/>
            </a:xfrm>
            <a:custGeom>
              <a:avLst/>
              <a:gdLst/>
              <a:ahLst/>
              <a:cxnLst/>
              <a:rect l="l" t="t" r="r" b="b"/>
              <a:pathLst>
                <a:path w="439362" h="120023" extrusionOk="0">
                  <a:moveTo>
                    <a:pt x="5433" y="50157"/>
                  </a:moveTo>
                  <a:cubicBezTo>
                    <a:pt x="6872" y="44402"/>
                    <a:pt x="6572" y="40784"/>
                    <a:pt x="10108" y="38647"/>
                  </a:cubicBezTo>
                  <a:cubicBezTo>
                    <a:pt x="13644" y="36511"/>
                    <a:pt x="18687" y="33746"/>
                    <a:pt x="26651" y="37338"/>
                  </a:cubicBezTo>
                  <a:cubicBezTo>
                    <a:pt x="34615" y="40930"/>
                    <a:pt x="45574" y="55880"/>
                    <a:pt x="57893" y="60198"/>
                  </a:cubicBezTo>
                  <a:cubicBezTo>
                    <a:pt x="70212" y="64516"/>
                    <a:pt x="85325" y="62738"/>
                    <a:pt x="100565" y="63246"/>
                  </a:cubicBezTo>
                  <a:cubicBezTo>
                    <a:pt x="115805" y="63754"/>
                    <a:pt x="126854" y="63119"/>
                    <a:pt x="149333" y="63246"/>
                  </a:cubicBezTo>
                  <a:cubicBezTo>
                    <a:pt x="171812" y="63373"/>
                    <a:pt x="206356" y="67691"/>
                    <a:pt x="235439" y="64008"/>
                  </a:cubicBezTo>
                  <a:cubicBezTo>
                    <a:pt x="264522" y="60325"/>
                    <a:pt x="300082" y="50673"/>
                    <a:pt x="323831" y="41148"/>
                  </a:cubicBezTo>
                  <a:cubicBezTo>
                    <a:pt x="347580" y="31623"/>
                    <a:pt x="361296" y="13716"/>
                    <a:pt x="377933" y="6858"/>
                  </a:cubicBezTo>
                  <a:cubicBezTo>
                    <a:pt x="394570" y="0"/>
                    <a:pt x="413747" y="0"/>
                    <a:pt x="423653" y="0"/>
                  </a:cubicBezTo>
                  <a:cubicBezTo>
                    <a:pt x="433559" y="0"/>
                    <a:pt x="434829" y="3048"/>
                    <a:pt x="437369" y="6858"/>
                  </a:cubicBezTo>
                  <a:cubicBezTo>
                    <a:pt x="439909" y="10668"/>
                    <a:pt x="439528" y="17018"/>
                    <a:pt x="438893" y="22860"/>
                  </a:cubicBezTo>
                  <a:cubicBezTo>
                    <a:pt x="438258" y="28702"/>
                    <a:pt x="433940" y="33528"/>
                    <a:pt x="433559" y="41910"/>
                  </a:cubicBezTo>
                  <a:cubicBezTo>
                    <a:pt x="433178" y="50292"/>
                    <a:pt x="436226" y="61595"/>
                    <a:pt x="436607" y="73152"/>
                  </a:cubicBezTo>
                  <a:cubicBezTo>
                    <a:pt x="436988" y="84709"/>
                    <a:pt x="438893" y="103505"/>
                    <a:pt x="435845" y="111252"/>
                  </a:cubicBezTo>
                  <a:cubicBezTo>
                    <a:pt x="432797" y="118999"/>
                    <a:pt x="425050" y="118406"/>
                    <a:pt x="418319" y="119634"/>
                  </a:cubicBezTo>
                  <a:cubicBezTo>
                    <a:pt x="411588" y="120862"/>
                    <a:pt x="419013" y="118807"/>
                    <a:pt x="395459" y="118618"/>
                  </a:cubicBezTo>
                  <a:cubicBezTo>
                    <a:pt x="371905" y="118429"/>
                    <a:pt x="325094" y="118638"/>
                    <a:pt x="276995" y="118498"/>
                  </a:cubicBezTo>
                  <a:cubicBezTo>
                    <a:pt x="228896" y="118358"/>
                    <a:pt x="148842" y="118097"/>
                    <a:pt x="106864" y="117778"/>
                  </a:cubicBezTo>
                  <a:cubicBezTo>
                    <a:pt x="64886" y="117459"/>
                    <a:pt x="42632" y="117245"/>
                    <a:pt x="25127" y="116586"/>
                  </a:cubicBezTo>
                  <a:cubicBezTo>
                    <a:pt x="7622" y="115927"/>
                    <a:pt x="5778" y="117460"/>
                    <a:pt x="1836" y="113822"/>
                  </a:cubicBezTo>
                  <a:cubicBezTo>
                    <a:pt x="-2106" y="110184"/>
                    <a:pt x="1536" y="101532"/>
                    <a:pt x="1476" y="94758"/>
                  </a:cubicBezTo>
                  <a:cubicBezTo>
                    <a:pt x="1416" y="87984"/>
                    <a:pt x="817" y="80611"/>
                    <a:pt x="1476" y="73177"/>
                  </a:cubicBezTo>
                  <a:cubicBezTo>
                    <a:pt x="2136" y="65744"/>
                    <a:pt x="3994" y="55912"/>
                    <a:pt x="5433" y="50157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9" name="Google Shape;839;p9"/>
            <p:cNvSpPr/>
            <p:nvPr/>
          </p:nvSpPr>
          <p:spPr>
            <a:xfrm rot="10800000" flipH="1">
              <a:off x="263024" y="4812324"/>
              <a:ext cx="531221" cy="449555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0" name="Google Shape;840;p9"/>
            <p:cNvSpPr/>
            <p:nvPr/>
          </p:nvSpPr>
          <p:spPr>
            <a:xfrm rot="10800000" flipH="1">
              <a:off x="1239216" y="4624225"/>
              <a:ext cx="277358" cy="23454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1" name="Google Shape;841;p9"/>
            <p:cNvSpPr/>
            <p:nvPr/>
          </p:nvSpPr>
          <p:spPr>
            <a:xfrm rot="10800000" flipH="1">
              <a:off x="905451" y="4879821"/>
              <a:ext cx="563444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2" name="Google Shape;842;p9"/>
            <p:cNvSpPr/>
            <p:nvPr/>
          </p:nvSpPr>
          <p:spPr>
            <a:xfrm rot="10800000" flipH="1">
              <a:off x="-315644" y="4711577"/>
              <a:ext cx="497603" cy="47463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3" name="Google Shape;843;p9"/>
            <p:cNvSpPr/>
            <p:nvPr/>
          </p:nvSpPr>
          <p:spPr>
            <a:xfrm rot="10800000" flipH="1">
              <a:off x="115138" y="4548264"/>
              <a:ext cx="330393" cy="342464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4" name="Google Shape;844;p9"/>
            <p:cNvSpPr/>
            <p:nvPr/>
          </p:nvSpPr>
          <p:spPr>
            <a:xfrm rot="10800000" flipH="1">
              <a:off x="607418" y="4660079"/>
              <a:ext cx="359363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5" name="Google Shape;845;p9"/>
            <p:cNvSpPr/>
            <p:nvPr/>
          </p:nvSpPr>
          <p:spPr>
            <a:xfrm rot="10412568" flipH="1">
              <a:off x="-147226" y="4382633"/>
              <a:ext cx="358950" cy="189924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6" name="Google Shape;846;p9"/>
            <p:cNvSpPr/>
            <p:nvPr/>
          </p:nvSpPr>
          <p:spPr>
            <a:xfrm rot="10800000" flipH="1">
              <a:off x="544900" y="4417427"/>
              <a:ext cx="666640" cy="246174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7" name="Google Shape;847;p9"/>
            <p:cNvSpPr/>
            <p:nvPr/>
          </p:nvSpPr>
          <p:spPr>
            <a:xfrm rot="10800000" flipH="1">
              <a:off x="249680" y="4309880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8" name="Google Shape;848;p9"/>
            <p:cNvSpPr/>
            <p:nvPr/>
          </p:nvSpPr>
          <p:spPr>
            <a:xfrm rot="10800000" flipH="1">
              <a:off x="1892289" y="4454373"/>
              <a:ext cx="132198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49" name="Google Shape;849;p9"/>
            <p:cNvSpPr/>
            <p:nvPr/>
          </p:nvSpPr>
          <p:spPr>
            <a:xfrm rot="10800000" flipH="1">
              <a:off x="2134278" y="4761161"/>
              <a:ext cx="531221" cy="449555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0" name="Google Shape;850;p9"/>
            <p:cNvSpPr/>
            <p:nvPr/>
          </p:nvSpPr>
          <p:spPr>
            <a:xfrm rot="10800000" flipH="1">
              <a:off x="3169899" y="4508400"/>
              <a:ext cx="277358" cy="23454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1" name="Google Shape;851;p9"/>
            <p:cNvSpPr/>
            <p:nvPr/>
          </p:nvSpPr>
          <p:spPr>
            <a:xfrm rot="10800000" flipH="1">
              <a:off x="2896308" y="4784908"/>
              <a:ext cx="563444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2" name="Google Shape;852;p9"/>
            <p:cNvSpPr/>
            <p:nvPr/>
          </p:nvSpPr>
          <p:spPr>
            <a:xfrm rot="10800000" flipH="1">
              <a:off x="1580088" y="4728677"/>
              <a:ext cx="497603" cy="47463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3" name="Google Shape;853;p9"/>
            <p:cNvSpPr/>
            <p:nvPr/>
          </p:nvSpPr>
          <p:spPr>
            <a:xfrm rot="10800000" flipH="1">
              <a:off x="1935262" y="4533664"/>
              <a:ext cx="330393" cy="342464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4" name="Google Shape;854;p9"/>
            <p:cNvSpPr/>
            <p:nvPr/>
          </p:nvSpPr>
          <p:spPr>
            <a:xfrm rot="10800000" flipH="1">
              <a:off x="2711450" y="5061854"/>
              <a:ext cx="359363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5" name="Google Shape;855;p9"/>
            <p:cNvSpPr/>
            <p:nvPr/>
          </p:nvSpPr>
          <p:spPr>
            <a:xfrm rot="10800000" flipH="1">
              <a:off x="1980394" y="5182169"/>
              <a:ext cx="358950" cy="189935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6" name="Google Shape;856;p9"/>
            <p:cNvSpPr/>
            <p:nvPr/>
          </p:nvSpPr>
          <p:spPr>
            <a:xfrm rot="10800000" flipH="1">
              <a:off x="2384445" y="4491827"/>
              <a:ext cx="666672" cy="318062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7" name="Google Shape;857;p9"/>
            <p:cNvSpPr/>
            <p:nvPr/>
          </p:nvSpPr>
          <p:spPr>
            <a:xfrm rot="10800000" flipH="1">
              <a:off x="3116762" y="5234342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8" name="Google Shape;858;p9"/>
            <p:cNvSpPr/>
            <p:nvPr/>
          </p:nvSpPr>
          <p:spPr>
            <a:xfrm rot="10800000" flipH="1">
              <a:off x="2442822" y="5243098"/>
              <a:ext cx="132198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59" name="Google Shape;859;p9"/>
            <p:cNvSpPr/>
            <p:nvPr/>
          </p:nvSpPr>
          <p:spPr>
            <a:xfrm rot="10800000" flipH="1">
              <a:off x="1759844" y="4561848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0" name="Google Shape;860;p9"/>
            <p:cNvSpPr/>
            <p:nvPr/>
          </p:nvSpPr>
          <p:spPr>
            <a:xfrm rot="10800000" flipH="1">
              <a:off x="4064977" y="4773753"/>
              <a:ext cx="531221" cy="449555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1" name="Google Shape;861;p9"/>
            <p:cNvSpPr/>
            <p:nvPr/>
          </p:nvSpPr>
          <p:spPr>
            <a:xfrm rot="10800000" flipH="1">
              <a:off x="4844940" y="4881250"/>
              <a:ext cx="563444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2" name="Google Shape;862;p9"/>
            <p:cNvSpPr/>
            <p:nvPr/>
          </p:nvSpPr>
          <p:spPr>
            <a:xfrm rot="10800000" flipH="1">
              <a:off x="3513575" y="4710156"/>
              <a:ext cx="497603" cy="47463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3" name="Google Shape;863;p9"/>
            <p:cNvSpPr/>
            <p:nvPr/>
          </p:nvSpPr>
          <p:spPr>
            <a:xfrm rot="10800000" flipH="1">
              <a:off x="3865960" y="4546255"/>
              <a:ext cx="330393" cy="342464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4" name="Google Shape;864;p9"/>
            <p:cNvSpPr/>
            <p:nvPr/>
          </p:nvSpPr>
          <p:spPr>
            <a:xfrm rot="-7222915" flipH="1">
              <a:off x="5082393" y="4590648"/>
              <a:ext cx="359808" cy="189462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5" name="Google Shape;865;p9"/>
            <p:cNvSpPr/>
            <p:nvPr/>
          </p:nvSpPr>
          <p:spPr>
            <a:xfrm rot="10800000" flipH="1">
              <a:off x="4386069" y="4558431"/>
              <a:ext cx="666672" cy="318062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6" name="Google Shape;866;p9"/>
            <p:cNvSpPr/>
            <p:nvPr/>
          </p:nvSpPr>
          <p:spPr>
            <a:xfrm rot="10800000" flipH="1">
              <a:off x="5438591" y="4488759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7" name="Google Shape;867;p9"/>
            <p:cNvSpPr/>
            <p:nvPr/>
          </p:nvSpPr>
          <p:spPr>
            <a:xfrm rot="10800000" flipH="1">
              <a:off x="4617824" y="4980165"/>
              <a:ext cx="132198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8" name="Google Shape;868;p9"/>
            <p:cNvSpPr/>
            <p:nvPr/>
          </p:nvSpPr>
          <p:spPr>
            <a:xfrm rot="10800000" flipH="1">
              <a:off x="3690543" y="4574440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69" name="Google Shape;869;p9"/>
            <p:cNvSpPr/>
            <p:nvPr/>
          </p:nvSpPr>
          <p:spPr>
            <a:xfrm rot="10800000" flipH="1">
              <a:off x="6349074" y="4689209"/>
              <a:ext cx="531221" cy="449555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0" name="Google Shape;870;p9"/>
            <p:cNvSpPr/>
            <p:nvPr/>
          </p:nvSpPr>
          <p:spPr>
            <a:xfrm rot="10800000" flipH="1">
              <a:off x="7238030" y="4208273"/>
              <a:ext cx="277358" cy="23454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1" name="Google Shape;871;p9"/>
            <p:cNvSpPr/>
            <p:nvPr/>
          </p:nvSpPr>
          <p:spPr>
            <a:xfrm rot="10800000" flipH="1">
              <a:off x="6915406" y="4784918"/>
              <a:ext cx="563444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2" name="Google Shape;872;p9"/>
            <p:cNvSpPr/>
            <p:nvPr/>
          </p:nvSpPr>
          <p:spPr>
            <a:xfrm rot="10800000" flipH="1">
              <a:off x="5654536" y="4514774"/>
              <a:ext cx="497603" cy="47463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3" name="Google Shape;873;p9"/>
            <p:cNvSpPr/>
            <p:nvPr/>
          </p:nvSpPr>
          <p:spPr>
            <a:xfrm rot="10800000" flipH="1">
              <a:off x="6114366" y="4224724"/>
              <a:ext cx="330393" cy="342464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4" name="Google Shape;874;p9"/>
            <p:cNvSpPr/>
            <p:nvPr/>
          </p:nvSpPr>
          <p:spPr>
            <a:xfrm rot="-9256159" flipH="1">
              <a:off x="5407650" y="4787489"/>
              <a:ext cx="359578" cy="189512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5" name="Google Shape;875;p9"/>
            <p:cNvSpPr/>
            <p:nvPr/>
          </p:nvSpPr>
          <p:spPr>
            <a:xfrm rot="5400000" flipH="1">
              <a:off x="6039246" y="4910478"/>
              <a:ext cx="360131" cy="189312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6" name="Google Shape;876;p9"/>
            <p:cNvSpPr/>
            <p:nvPr/>
          </p:nvSpPr>
          <p:spPr>
            <a:xfrm rot="10800000" flipH="1">
              <a:off x="6529818" y="4443386"/>
              <a:ext cx="666672" cy="318062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7" name="Google Shape;877;p9"/>
            <p:cNvSpPr/>
            <p:nvPr/>
          </p:nvSpPr>
          <p:spPr>
            <a:xfrm rot="10800000" flipH="1">
              <a:off x="7521691" y="5004964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8" name="Google Shape;878;p9"/>
            <p:cNvSpPr/>
            <p:nvPr/>
          </p:nvSpPr>
          <p:spPr>
            <a:xfrm rot="10800000" flipH="1">
              <a:off x="5837234" y="5054270"/>
              <a:ext cx="132198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79" name="Google Shape;879;p9"/>
            <p:cNvSpPr/>
            <p:nvPr/>
          </p:nvSpPr>
          <p:spPr>
            <a:xfrm rot="10800000" flipH="1">
              <a:off x="5896849" y="4341989"/>
              <a:ext cx="132457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0" name="Google Shape;880;p9"/>
            <p:cNvSpPr/>
            <p:nvPr/>
          </p:nvSpPr>
          <p:spPr>
            <a:xfrm rot="5400000" flipH="1">
              <a:off x="8361093" y="3556632"/>
              <a:ext cx="532969" cy="448080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1" name="Google Shape;881;p9"/>
            <p:cNvSpPr/>
            <p:nvPr/>
          </p:nvSpPr>
          <p:spPr>
            <a:xfrm rot="5400000" flipH="1">
              <a:off x="8526528" y="3058948"/>
              <a:ext cx="332513" cy="326881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2" name="Google Shape;882;p9"/>
            <p:cNvSpPr/>
            <p:nvPr/>
          </p:nvSpPr>
          <p:spPr>
            <a:xfrm rot="5400000" flipH="1">
              <a:off x="8358076" y="4117025"/>
              <a:ext cx="499241" cy="473074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3" name="Google Shape;883;p9"/>
            <p:cNvSpPr/>
            <p:nvPr/>
          </p:nvSpPr>
          <p:spPr>
            <a:xfrm rot="5400000" flipH="1">
              <a:off x="8166773" y="4001748"/>
              <a:ext cx="331480" cy="341340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4" name="Google Shape;884;p9"/>
            <p:cNvSpPr/>
            <p:nvPr/>
          </p:nvSpPr>
          <p:spPr>
            <a:xfrm rot="5400000" flipH="1">
              <a:off x="8767574" y="4459399"/>
              <a:ext cx="360546" cy="189002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5" name="Google Shape;885;p9"/>
            <p:cNvSpPr/>
            <p:nvPr/>
          </p:nvSpPr>
          <p:spPr>
            <a:xfrm rot="5400000" flipH="1">
              <a:off x="7660405" y="3502454"/>
              <a:ext cx="360131" cy="189312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6" name="Google Shape;886;p9"/>
            <p:cNvSpPr/>
            <p:nvPr/>
          </p:nvSpPr>
          <p:spPr>
            <a:xfrm rot="5400000" flipH="1">
              <a:off x="8013004" y="3232060"/>
              <a:ext cx="668867" cy="317018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7" name="Google Shape;887;p9"/>
            <p:cNvSpPr/>
            <p:nvPr/>
          </p:nvSpPr>
          <p:spPr>
            <a:xfrm rot="5400000" flipH="1">
              <a:off x="8871383" y="3617467"/>
              <a:ext cx="132634" cy="107618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8" name="Google Shape;888;p9"/>
            <p:cNvSpPr/>
            <p:nvPr/>
          </p:nvSpPr>
          <p:spPr>
            <a:xfrm rot="5400000" flipH="1">
              <a:off x="8191676" y="4414127"/>
              <a:ext cx="132893" cy="10756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89" name="Google Shape;889;p9"/>
            <p:cNvSpPr/>
            <p:nvPr/>
          </p:nvSpPr>
          <p:spPr>
            <a:xfrm flipH="1">
              <a:off x="1302605" y="4413562"/>
              <a:ext cx="359363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0" name="Google Shape;890;p9"/>
            <p:cNvSpPr/>
            <p:nvPr/>
          </p:nvSpPr>
          <p:spPr>
            <a:xfrm rot="10800000" flipH="1">
              <a:off x="8354187" y="4999922"/>
              <a:ext cx="277358" cy="23454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1" name="Google Shape;891;p9"/>
            <p:cNvSpPr/>
            <p:nvPr/>
          </p:nvSpPr>
          <p:spPr>
            <a:xfrm rot="10800000" flipH="1">
              <a:off x="8309829" y="4619818"/>
              <a:ext cx="563444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2" name="Google Shape;892;p9"/>
            <p:cNvSpPr/>
            <p:nvPr/>
          </p:nvSpPr>
          <p:spPr>
            <a:xfrm rot="10800000" flipH="1">
              <a:off x="7381258" y="4482024"/>
              <a:ext cx="497603" cy="47463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3" name="Google Shape;893;p9"/>
            <p:cNvSpPr/>
            <p:nvPr/>
          </p:nvSpPr>
          <p:spPr>
            <a:xfrm rot="4097247" flipH="1">
              <a:off x="7968755" y="4877681"/>
              <a:ext cx="331314" cy="341485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4" name="Google Shape;894;p9"/>
            <p:cNvSpPr/>
            <p:nvPr/>
          </p:nvSpPr>
          <p:spPr>
            <a:xfrm rot="10800000" flipH="1">
              <a:off x="7914664" y="4688988"/>
              <a:ext cx="359363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5" name="Google Shape;895;p9"/>
            <p:cNvSpPr/>
            <p:nvPr/>
          </p:nvSpPr>
          <p:spPr>
            <a:xfrm rot="10800000" flipH="1">
              <a:off x="7718295" y="5063195"/>
              <a:ext cx="132198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6" name="Google Shape;896;p9"/>
            <p:cNvSpPr/>
            <p:nvPr/>
          </p:nvSpPr>
          <p:spPr>
            <a:xfrm rot="-1679200" flipH="1">
              <a:off x="7793695" y="3729867"/>
              <a:ext cx="498099" cy="289505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7" name="Google Shape;897;p9"/>
            <p:cNvSpPr/>
            <p:nvPr/>
          </p:nvSpPr>
          <p:spPr>
            <a:xfrm rot="-5400000" flipH="1">
              <a:off x="7654557" y="4189268"/>
              <a:ext cx="532969" cy="448080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8" name="Google Shape;898;p9"/>
            <p:cNvSpPr/>
            <p:nvPr/>
          </p:nvSpPr>
          <p:spPr>
            <a:xfrm rot="-7213044" flipH="1">
              <a:off x="8915477" y="4848820"/>
              <a:ext cx="270396" cy="412895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9"/>
            <p:cNvSpPr/>
            <p:nvPr/>
          </p:nvSpPr>
          <p:spPr>
            <a:xfrm rot="-5400000" flipH="1">
              <a:off x="7471157" y="4035105"/>
              <a:ext cx="360546" cy="189002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9"/>
            <p:cNvSpPr/>
            <p:nvPr/>
          </p:nvSpPr>
          <p:spPr>
            <a:xfrm rot="-5400000" flipH="1">
              <a:off x="7995703" y="3336746"/>
              <a:ext cx="132634" cy="107618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1" name="Google Shape;901;p9"/>
            <p:cNvSpPr/>
            <p:nvPr/>
          </p:nvSpPr>
          <p:spPr>
            <a:xfrm rot="-5400000" flipH="1">
              <a:off x="7499054" y="4359496"/>
              <a:ext cx="132634" cy="107618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2" name="Google Shape;902;p9"/>
            <p:cNvSpPr/>
            <p:nvPr/>
          </p:nvSpPr>
          <p:spPr>
            <a:xfrm rot="-5400000" flipH="1">
              <a:off x="7232507" y="4520125"/>
              <a:ext cx="132893" cy="10756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3" name="Google Shape;903;p9"/>
            <p:cNvSpPr/>
            <p:nvPr/>
          </p:nvSpPr>
          <p:spPr>
            <a:xfrm rot="5400000" flipH="1">
              <a:off x="8874412" y="2938622"/>
              <a:ext cx="278272" cy="23377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4" name="Google Shape;904;p9"/>
            <p:cNvSpPr/>
            <p:nvPr/>
          </p:nvSpPr>
          <p:spPr>
            <a:xfrm rot="-9262752" flipH="1">
              <a:off x="8837598" y="3904258"/>
              <a:ext cx="381785" cy="363719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5" name="Google Shape;905;p9"/>
            <p:cNvSpPr/>
            <p:nvPr/>
          </p:nvSpPr>
          <p:spPr>
            <a:xfrm rot="9009429" flipH="1">
              <a:off x="8870856" y="3338415"/>
              <a:ext cx="359646" cy="189474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6" name="Google Shape;906;p9"/>
            <p:cNvSpPr/>
            <p:nvPr/>
          </p:nvSpPr>
          <p:spPr>
            <a:xfrm rot="5400000" flipH="1">
              <a:off x="9020345" y="4787615"/>
              <a:ext cx="132893" cy="10756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7" name="Google Shape;907;p9"/>
            <p:cNvSpPr/>
            <p:nvPr/>
          </p:nvSpPr>
          <p:spPr>
            <a:xfrm rot="-9935670" flipH="1">
              <a:off x="6583620" y="4104727"/>
              <a:ext cx="563569" cy="327899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8" name="Google Shape;908;p9"/>
            <p:cNvSpPr/>
            <p:nvPr/>
          </p:nvSpPr>
          <p:spPr>
            <a:xfrm rot="-1790571" flipH="1">
              <a:off x="7047164" y="3964105"/>
              <a:ext cx="359646" cy="189474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9" name="Google Shape;909;p9"/>
            <p:cNvSpPr/>
            <p:nvPr/>
          </p:nvSpPr>
          <p:spPr>
            <a:xfrm rot="-5400000" flipH="1">
              <a:off x="6948309" y="3902576"/>
              <a:ext cx="132893" cy="10756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0" name="Google Shape;910;p9"/>
            <p:cNvSpPr/>
            <p:nvPr/>
          </p:nvSpPr>
          <p:spPr>
            <a:xfrm rot="-5400000" flipH="1">
              <a:off x="7521406" y="3786089"/>
              <a:ext cx="132893" cy="107566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6" y="0"/>
                  </a:moveTo>
                  <a:cubicBezTo>
                    <a:pt x="606" y="0"/>
                    <a:pt x="1" y="279"/>
                    <a:pt x="106" y="722"/>
                  </a:cubicBezTo>
                  <a:cubicBezTo>
                    <a:pt x="186" y="1088"/>
                    <a:pt x="329" y="1463"/>
                    <a:pt x="614" y="1739"/>
                  </a:cubicBezTo>
                  <a:cubicBezTo>
                    <a:pt x="821" y="1946"/>
                    <a:pt x="1123" y="2083"/>
                    <a:pt x="1422" y="2083"/>
                  </a:cubicBezTo>
                  <a:cubicBezTo>
                    <a:pt x="1523" y="2083"/>
                    <a:pt x="1624" y="2067"/>
                    <a:pt x="1721" y="2034"/>
                  </a:cubicBezTo>
                  <a:cubicBezTo>
                    <a:pt x="1845" y="1989"/>
                    <a:pt x="1953" y="1926"/>
                    <a:pt x="2051" y="1846"/>
                  </a:cubicBezTo>
                  <a:cubicBezTo>
                    <a:pt x="2300" y="1632"/>
                    <a:pt x="2479" y="1338"/>
                    <a:pt x="2506" y="1025"/>
                  </a:cubicBezTo>
                  <a:cubicBezTo>
                    <a:pt x="2565" y="299"/>
                    <a:pt x="1887" y="0"/>
                    <a:pt x="1236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1" name="Google Shape;911;p9"/>
            <p:cNvSpPr/>
            <p:nvPr/>
          </p:nvSpPr>
          <p:spPr>
            <a:xfrm rot="5989340">
              <a:off x="-191122" y="4088208"/>
              <a:ext cx="278241" cy="233795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2" name="Google Shape;912;p9"/>
          <p:cNvGrpSpPr/>
          <p:nvPr/>
        </p:nvGrpSpPr>
        <p:grpSpPr>
          <a:xfrm>
            <a:off x="318382" y="4300687"/>
            <a:ext cx="507807" cy="1750500"/>
            <a:chOff x="4303811" y="1073505"/>
            <a:chExt cx="660863" cy="2278111"/>
          </a:xfrm>
        </p:grpSpPr>
        <p:sp>
          <p:nvSpPr>
            <p:cNvPr id="913" name="Google Shape;913;p9"/>
            <p:cNvSpPr/>
            <p:nvPr/>
          </p:nvSpPr>
          <p:spPr>
            <a:xfrm>
              <a:off x="4341498" y="1073505"/>
              <a:ext cx="623175" cy="2278111"/>
            </a:xfrm>
            <a:custGeom>
              <a:avLst/>
              <a:gdLst/>
              <a:ahLst/>
              <a:cxnLst/>
              <a:rect l="l" t="t" r="r" b="b"/>
              <a:pathLst>
                <a:path w="9591" h="35060" extrusionOk="0">
                  <a:moveTo>
                    <a:pt x="4443" y="23284"/>
                  </a:moveTo>
                  <a:cubicBezTo>
                    <a:pt x="8618" y="22945"/>
                    <a:pt x="8431" y="18529"/>
                    <a:pt x="8431" y="18529"/>
                  </a:cubicBezTo>
                  <a:cubicBezTo>
                    <a:pt x="6201" y="19867"/>
                    <a:pt x="5166" y="21580"/>
                    <a:pt x="4720" y="22535"/>
                  </a:cubicBezTo>
                  <a:cubicBezTo>
                    <a:pt x="5228" y="21090"/>
                    <a:pt x="5523" y="19555"/>
                    <a:pt x="5630" y="18021"/>
                  </a:cubicBezTo>
                  <a:cubicBezTo>
                    <a:pt x="5656" y="17664"/>
                    <a:pt x="5665" y="17316"/>
                    <a:pt x="5674" y="16959"/>
                  </a:cubicBezTo>
                  <a:cubicBezTo>
                    <a:pt x="5674" y="16959"/>
                    <a:pt x="5674" y="16959"/>
                    <a:pt x="5674" y="16959"/>
                  </a:cubicBezTo>
                  <a:cubicBezTo>
                    <a:pt x="5674" y="16959"/>
                    <a:pt x="9591" y="14256"/>
                    <a:pt x="8279" y="7315"/>
                  </a:cubicBezTo>
                  <a:cubicBezTo>
                    <a:pt x="8279" y="7315"/>
                    <a:pt x="5835" y="10572"/>
                    <a:pt x="5656" y="12222"/>
                  </a:cubicBezTo>
                  <a:cubicBezTo>
                    <a:pt x="5576" y="12954"/>
                    <a:pt x="5576" y="13953"/>
                    <a:pt x="5594" y="14854"/>
                  </a:cubicBezTo>
                  <a:cubicBezTo>
                    <a:pt x="5389" y="12606"/>
                    <a:pt x="4818" y="10402"/>
                    <a:pt x="4024" y="8288"/>
                  </a:cubicBezTo>
                  <a:cubicBezTo>
                    <a:pt x="4042" y="8261"/>
                    <a:pt x="5576" y="5362"/>
                    <a:pt x="1053" y="0"/>
                  </a:cubicBezTo>
                  <a:cubicBezTo>
                    <a:pt x="1053" y="0"/>
                    <a:pt x="0" y="5736"/>
                    <a:pt x="3872" y="8199"/>
                  </a:cubicBezTo>
                  <a:cubicBezTo>
                    <a:pt x="4345" y="9564"/>
                    <a:pt x="4702" y="10964"/>
                    <a:pt x="4952" y="12383"/>
                  </a:cubicBezTo>
                  <a:cubicBezTo>
                    <a:pt x="4943" y="12365"/>
                    <a:pt x="3578" y="8689"/>
                    <a:pt x="366" y="6495"/>
                  </a:cubicBezTo>
                  <a:cubicBezTo>
                    <a:pt x="366" y="6495"/>
                    <a:pt x="839" y="9492"/>
                    <a:pt x="1829" y="10670"/>
                  </a:cubicBezTo>
                  <a:cubicBezTo>
                    <a:pt x="2819" y="11847"/>
                    <a:pt x="4952" y="12383"/>
                    <a:pt x="4952" y="12383"/>
                  </a:cubicBezTo>
                  <a:cubicBezTo>
                    <a:pt x="5023" y="12775"/>
                    <a:pt x="5085" y="13168"/>
                    <a:pt x="5139" y="13569"/>
                  </a:cubicBezTo>
                  <a:cubicBezTo>
                    <a:pt x="5630" y="17352"/>
                    <a:pt x="5175" y="21134"/>
                    <a:pt x="3480" y="24578"/>
                  </a:cubicBezTo>
                  <a:cubicBezTo>
                    <a:pt x="2677" y="26219"/>
                    <a:pt x="1722" y="27798"/>
                    <a:pt x="1044" y="29502"/>
                  </a:cubicBezTo>
                  <a:cubicBezTo>
                    <a:pt x="357" y="31251"/>
                    <a:pt x="63" y="33088"/>
                    <a:pt x="223" y="34962"/>
                  </a:cubicBezTo>
                  <a:cubicBezTo>
                    <a:pt x="232" y="35051"/>
                    <a:pt x="375" y="35060"/>
                    <a:pt x="366" y="34971"/>
                  </a:cubicBezTo>
                  <a:cubicBezTo>
                    <a:pt x="277" y="32990"/>
                    <a:pt x="661" y="31108"/>
                    <a:pt x="1401" y="29315"/>
                  </a:cubicBezTo>
                  <a:cubicBezTo>
                    <a:pt x="1401" y="29315"/>
                    <a:pt x="1401" y="29315"/>
                    <a:pt x="1401" y="29315"/>
                  </a:cubicBezTo>
                  <a:cubicBezTo>
                    <a:pt x="1401" y="29315"/>
                    <a:pt x="2614" y="30189"/>
                    <a:pt x="4604" y="29440"/>
                  </a:cubicBezTo>
                  <a:cubicBezTo>
                    <a:pt x="6602" y="28690"/>
                    <a:pt x="7958" y="25568"/>
                    <a:pt x="7958" y="25568"/>
                  </a:cubicBezTo>
                  <a:cubicBezTo>
                    <a:pt x="3034" y="26861"/>
                    <a:pt x="1785" y="28547"/>
                    <a:pt x="1490" y="29118"/>
                  </a:cubicBezTo>
                  <a:cubicBezTo>
                    <a:pt x="1624" y="28806"/>
                    <a:pt x="1767" y="28494"/>
                    <a:pt x="1927" y="28182"/>
                  </a:cubicBezTo>
                  <a:cubicBezTo>
                    <a:pt x="2757" y="26540"/>
                    <a:pt x="3738" y="24988"/>
                    <a:pt x="4443" y="23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4" name="Google Shape;914;p9"/>
            <p:cNvSpPr/>
            <p:nvPr/>
          </p:nvSpPr>
          <p:spPr>
            <a:xfrm>
              <a:off x="4408751" y="1845065"/>
              <a:ext cx="270751" cy="441132"/>
            </a:xfrm>
            <a:custGeom>
              <a:avLst/>
              <a:gdLst/>
              <a:ahLst/>
              <a:cxnLst/>
              <a:rect l="l" t="t" r="r" b="b"/>
              <a:pathLst>
                <a:path w="4167" h="6789" extrusionOk="0">
                  <a:moveTo>
                    <a:pt x="4166" y="6789"/>
                  </a:moveTo>
                  <a:cubicBezTo>
                    <a:pt x="4166" y="6789"/>
                    <a:pt x="3917" y="2810"/>
                    <a:pt x="0" y="0"/>
                  </a:cubicBezTo>
                  <a:cubicBezTo>
                    <a:pt x="0" y="0"/>
                    <a:pt x="27" y="2543"/>
                    <a:pt x="919" y="4041"/>
                  </a:cubicBezTo>
                  <a:cubicBezTo>
                    <a:pt x="1820" y="5540"/>
                    <a:pt x="4166" y="6789"/>
                    <a:pt x="4166" y="678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5" name="Google Shape;915;p9"/>
            <p:cNvSpPr/>
            <p:nvPr/>
          </p:nvSpPr>
          <p:spPr>
            <a:xfrm>
              <a:off x="4303811" y="2169050"/>
              <a:ext cx="255092" cy="520080"/>
            </a:xfrm>
            <a:custGeom>
              <a:avLst/>
              <a:gdLst/>
              <a:ahLst/>
              <a:cxnLst/>
              <a:rect l="l" t="t" r="r" b="b"/>
              <a:pathLst>
                <a:path w="3926" h="8004" extrusionOk="0">
                  <a:moveTo>
                    <a:pt x="3926" y="8003"/>
                  </a:moveTo>
                  <a:cubicBezTo>
                    <a:pt x="3926" y="8003"/>
                    <a:pt x="3792" y="5238"/>
                    <a:pt x="2846" y="3284"/>
                  </a:cubicBezTo>
                  <a:cubicBezTo>
                    <a:pt x="1910" y="1330"/>
                    <a:pt x="455" y="1"/>
                    <a:pt x="455" y="1"/>
                  </a:cubicBezTo>
                  <a:cubicBezTo>
                    <a:pt x="455" y="1"/>
                    <a:pt x="1" y="5773"/>
                    <a:pt x="3926" y="800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6" name="Google Shape;916;p9"/>
            <p:cNvSpPr/>
            <p:nvPr/>
          </p:nvSpPr>
          <p:spPr>
            <a:xfrm>
              <a:off x="4307839" y="2621239"/>
              <a:ext cx="169910" cy="286421"/>
            </a:xfrm>
            <a:custGeom>
              <a:avLst/>
              <a:gdLst/>
              <a:ahLst/>
              <a:cxnLst/>
              <a:rect l="l" t="t" r="r" b="b"/>
              <a:pathLst>
                <a:path w="2615" h="4408" extrusionOk="0">
                  <a:moveTo>
                    <a:pt x="2124" y="4407"/>
                  </a:moveTo>
                  <a:cubicBezTo>
                    <a:pt x="2124" y="4407"/>
                    <a:pt x="2615" y="1936"/>
                    <a:pt x="670" y="0"/>
                  </a:cubicBezTo>
                  <a:cubicBezTo>
                    <a:pt x="670" y="0"/>
                    <a:pt x="1" y="2944"/>
                    <a:pt x="2124" y="44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917" name="Google Shape;917;p9"/>
          <p:cNvGrpSpPr/>
          <p:nvPr/>
        </p:nvGrpSpPr>
        <p:grpSpPr>
          <a:xfrm rot="-422576" flipH="1">
            <a:off x="675957" y="5235078"/>
            <a:ext cx="549675" cy="1079335"/>
            <a:chOff x="6165799" y="2009879"/>
            <a:chExt cx="610482" cy="1198560"/>
          </a:xfrm>
        </p:grpSpPr>
        <p:sp>
          <p:nvSpPr>
            <p:cNvPr id="918" name="Google Shape;918;p9"/>
            <p:cNvSpPr/>
            <p:nvPr/>
          </p:nvSpPr>
          <p:spPr>
            <a:xfrm>
              <a:off x="6382767" y="2009879"/>
              <a:ext cx="393514" cy="1198540"/>
            </a:xfrm>
            <a:custGeom>
              <a:avLst/>
              <a:gdLst/>
              <a:ahLst/>
              <a:cxnLst/>
              <a:rect l="l" t="t" r="r" b="b"/>
              <a:pathLst>
                <a:path w="5728" h="17446" extrusionOk="0">
                  <a:moveTo>
                    <a:pt x="1244" y="1"/>
                  </a:moveTo>
                  <a:cubicBezTo>
                    <a:pt x="808" y="1"/>
                    <a:pt x="477" y="31"/>
                    <a:pt x="340" y="103"/>
                  </a:cubicBezTo>
                  <a:cubicBezTo>
                    <a:pt x="90" y="237"/>
                    <a:pt x="9" y="3359"/>
                    <a:pt x="1" y="6910"/>
                  </a:cubicBezTo>
                  <a:lnTo>
                    <a:pt x="1" y="7133"/>
                  </a:lnTo>
                  <a:cubicBezTo>
                    <a:pt x="1" y="8462"/>
                    <a:pt x="9" y="9854"/>
                    <a:pt x="27" y="11156"/>
                  </a:cubicBezTo>
                  <a:cubicBezTo>
                    <a:pt x="27" y="11218"/>
                    <a:pt x="27" y="11290"/>
                    <a:pt x="27" y="11352"/>
                  </a:cubicBezTo>
                  <a:cubicBezTo>
                    <a:pt x="27" y="11486"/>
                    <a:pt x="27" y="11620"/>
                    <a:pt x="27" y="11754"/>
                  </a:cubicBezTo>
                  <a:cubicBezTo>
                    <a:pt x="27" y="11834"/>
                    <a:pt x="36" y="11914"/>
                    <a:pt x="36" y="11995"/>
                  </a:cubicBezTo>
                  <a:cubicBezTo>
                    <a:pt x="72" y="15028"/>
                    <a:pt x="125" y="17445"/>
                    <a:pt x="125" y="17445"/>
                  </a:cubicBezTo>
                  <a:lnTo>
                    <a:pt x="3176" y="17445"/>
                  </a:lnTo>
                  <a:cubicBezTo>
                    <a:pt x="3176" y="17445"/>
                    <a:pt x="3328" y="16518"/>
                    <a:pt x="3560" y="15108"/>
                  </a:cubicBezTo>
                  <a:cubicBezTo>
                    <a:pt x="3569" y="15046"/>
                    <a:pt x="3578" y="14992"/>
                    <a:pt x="3587" y="14938"/>
                  </a:cubicBezTo>
                  <a:cubicBezTo>
                    <a:pt x="3783" y="13725"/>
                    <a:pt x="4024" y="12182"/>
                    <a:pt x="4283" y="10567"/>
                  </a:cubicBezTo>
                  <a:cubicBezTo>
                    <a:pt x="4292" y="10505"/>
                    <a:pt x="4300" y="10442"/>
                    <a:pt x="4318" y="10380"/>
                  </a:cubicBezTo>
                  <a:cubicBezTo>
                    <a:pt x="4639" y="8337"/>
                    <a:pt x="4970" y="6187"/>
                    <a:pt x="5228" y="4430"/>
                  </a:cubicBezTo>
                  <a:cubicBezTo>
                    <a:pt x="5237" y="4385"/>
                    <a:pt x="5246" y="4331"/>
                    <a:pt x="5255" y="4278"/>
                  </a:cubicBezTo>
                  <a:cubicBezTo>
                    <a:pt x="5282" y="4099"/>
                    <a:pt x="5309" y="3921"/>
                    <a:pt x="5335" y="3752"/>
                  </a:cubicBezTo>
                  <a:cubicBezTo>
                    <a:pt x="5335" y="3698"/>
                    <a:pt x="5344" y="3645"/>
                    <a:pt x="5353" y="3591"/>
                  </a:cubicBezTo>
                  <a:cubicBezTo>
                    <a:pt x="5585" y="1958"/>
                    <a:pt x="5728" y="817"/>
                    <a:pt x="5683" y="709"/>
                  </a:cubicBezTo>
                  <a:cubicBezTo>
                    <a:pt x="5545" y="377"/>
                    <a:pt x="276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19" name="Google Shape;919;p9"/>
            <p:cNvSpPr/>
            <p:nvPr/>
          </p:nvSpPr>
          <p:spPr>
            <a:xfrm>
              <a:off x="6448174" y="2033101"/>
              <a:ext cx="293006" cy="85806"/>
            </a:xfrm>
            <a:custGeom>
              <a:avLst/>
              <a:gdLst/>
              <a:ahLst/>
              <a:cxnLst/>
              <a:rect l="l" t="t" r="r" b="b"/>
              <a:pathLst>
                <a:path w="4265" h="1249" extrusionOk="0">
                  <a:moveTo>
                    <a:pt x="71" y="0"/>
                  </a:moveTo>
                  <a:cubicBezTo>
                    <a:pt x="28" y="0"/>
                    <a:pt x="0" y="65"/>
                    <a:pt x="39" y="104"/>
                  </a:cubicBezTo>
                  <a:cubicBezTo>
                    <a:pt x="360" y="380"/>
                    <a:pt x="735" y="586"/>
                    <a:pt x="1100" y="791"/>
                  </a:cubicBezTo>
                  <a:cubicBezTo>
                    <a:pt x="1404" y="960"/>
                    <a:pt x="1725" y="1192"/>
                    <a:pt x="2082" y="1237"/>
                  </a:cubicBezTo>
                  <a:cubicBezTo>
                    <a:pt x="2142" y="1245"/>
                    <a:pt x="2204" y="1249"/>
                    <a:pt x="2267" y="1249"/>
                  </a:cubicBezTo>
                  <a:cubicBezTo>
                    <a:pt x="2903" y="1249"/>
                    <a:pt x="3661" y="866"/>
                    <a:pt x="4205" y="630"/>
                  </a:cubicBezTo>
                  <a:cubicBezTo>
                    <a:pt x="4264" y="605"/>
                    <a:pt x="4227" y="531"/>
                    <a:pt x="4178" y="531"/>
                  </a:cubicBezTo>
                  <a:cubicBezTo>
                    <a:pt x="4175" y="531"/>
                    <a:pt x="4172" y="532"/>
                    <a:pt x="4169" y="532"/>
                  </a:cubicBezTo>
                  <a:cubicBezTo>
                    <a:pt x="4009" y="568"/>
                    <a:pt x="3839" y="612"/>
                    <a:pt x="3670" y="666"/>
                  </a:cubicBezTo>
                  <a:cubicBezTo>
                    <a:pt x="2950" y="385"/>
                    <a:pt x="2205" y="257"/>
                    <a:pt x="1445" y="257"/>
                  </a:cubicBezTo>
                  <a:cubicBezTo>
                    <a:pt x="1215" y="257"/>
                    <a:pt x="984" y="268"/>
                    <a:pt x="752" y="291"/>
                  </a:cubicBezTo>
                  <a:cubicBezTo>
                    <a:pt x="735" y="291"/>
                    <a:pt x="726" y="300"/>
                    <a:pt x="708" y="309"/>
                  </a:cubicBezTo>
                  <a:cubicBezTo>
                    <a:pt x="512" y="193"/>
                    <a:pt x="306" y="86"/>
                    <a:pt x="92" y="6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0" name="Google Shape;920;p9"/>
            <p:cNvSpPr/>
            <p:nvPr/>
          </p:nvSpPr>
          <p:spPr>
            <a:xfrm>
              <a:off x="6570330" y="2251651"/>
              <a:ext cx="180269" cy="21022"/>
            </a:xfrm>
            <a:custGeom>
              <a:avLst/>
              <a:gdLst/>
              <a:ahLst/>
              <a:cxnLst/>
              <a:rect l="l" t="t" r="r" b="b"/>
              <a:pathLst>
                <a:path w="2624" h="306" extrusionOk="0">
                  <a:moveTo>
                    <a:pt x="107" y="1"/>
                  </a:moveTo>
                  <a:cubicBezTo>
                    <a:pt x="18" y="1"/>
                    <a:pt x="0" y="134"/>
                    <a:pt x="90" y="161"/>
                  </a:cubicBezTo>
                  <a:cubicBezTo>
                    <a:pt x="532" y="262"/>
                    <a:pt x="1011" y="306"/>
                    <a:pt x="1494" y="306"/>
                  </a:cubicBezTo>
                  <a:cubicBezTo>
                    <a:pt x="1867" y="306"/>
                    <a:pt x="2243" y="279"/>
                    <a:pt x="2605" y="233"/>
                  </a:cubicBezTo>
                  <a:cubicBezTo>
                    <a:pt x="2605" y="179"/>
                    <a:pt x="2614" y="126"/>
                    <a:pt x="2623" y="72"/>
                  </a:cubicBezTo>
                  <a:cubicBezTo>
                    <a:pt x="1785" y="54"/>
                    <a:pt x="946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1" name="Google Shape;921;p9"/>
            <p:cNvSpPr/>
            <p:nvPr/>
          </p:nvSpPr>
          <p:spPr>
            <a:xfrm>
              <a:off x="6554391" y="2297958"/>
              <a:ext cx="189475" cy="21847"/>
            </a:xfrm>
            <a:custGeom>
              <a:avLst/>
              <a:gdLst/>
              <a:ahLst/>
              <a:cxnLst/>
              <a:rect l="l" t="t" r="r" b="b"/>
              <a:pathLst>
                <a:path w="2758" h="318" extrusionOk="0">
                  <a:moveTo>
                    <a:pt x="423" y="0"/>
                  </a:moveTo>
                  <a:cubicBezTo>
                    <a:pt x="317" y="0"/>
                    <a:pt x="212" y="4"/>
                    <a:pt x="108" y="14"/>
                  </a:cubicBezTo>
                  <a:cubicBezTo>
                    <a:pt x="27" y="22"/>
                    <a:pt x="0" y="138"/>
                    <a:pt x="90" y="156"/>
                  </a:cubicBezTo>
                  <a:cubicBezTo>
                    <a:pt x="520" y="272"/>
                    <a:pt x="1009" y="318"/>
                    <a:pt x="1503" y="318"/>
                  </a:cubicBezTo>
                  <a:cubicBezTo>
                    <a:pt x="1919" y="318"/>
                    <a:pt x="2339" y="286"/>
                    <a:pt x="2730" y="237"/>
                  </a:cubicBezTo>
                  <a:cubicBezTo>
                    <a:pt x="2739" y="192"/>
                    <a:pt x="2748" y="138"/>
                    <a:pt x="2757" y="85"/>
                  </a:cubicBezTo>
                  <a:cubicBezTo>
                    <a:pt x="2373" y="76"/>
                    <a:pt x="1999" y="76"/>
                    <a:pt x="1615" y="67"/>
                  </a:cubicBezTo>
                  <a:cubicBezTo>
                    <a:pt x="1222" y="53"/>
                    <a:pt x="817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2" name="Google Shape;922;p9"/>
            <p:cNvSpPr/>
            <p:nvPr/>
          </p:nvSpPr>
          <p:spPr>
            <a:xfrm>
              <a:off x="6382767" y="2484561"/>
              <a:ext cx="151277" cy="39296"/>
            </a:xfrm>
            <a:custGeom>
              <a:avLst/>
              <a:gdLst/>
              <a:ahLst/>
              <a:cxnLst/>
              <a:rect l="l" t="t" r="r" b="b"/>
              <a:pathLst>
                <a:path w="2202" h="572" extrusionOk="0">
                  <a:moveTo>
                    <a:pt x="1" y="1"/>
                  </a:moveTo>
                  <a:lnTo>
                    <a:pt x="1" y="224"/>
                  </a:lnTo>
                  <a:cubicBezTo>
                    <a:pt x="696" y="420"/>
                    <a:pt x="1410" y="563"/>
                    <a:pt x="2106" y="572"/>
                  </a:cubicBezTo>
                  <a:cubicBezTo>
                    <a:pt x="2109" y="572"/>
                    <a:pt x="2111" y="572"/>
                    <a:pt x="2113" y="572"/>
                  </a:cubicBezTo>
                  <a:cubicBezTo>
                    <a:pt x="2187" y="572"/>
                    <a:pt x="2201" y="446"/>
                    <a:pt x="2124" y="429"/>
                  </a:cubicBezTo>
                  <a:cubicBezTo>
                    <a:pt x="1419" y="268"/>
                    <a:pt x="705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3" name="Google Shape;923;p9"/>
            <p:cNvSpPr/>
            <p:nvPr/>
          </p:nvSpPr>
          <p:spPr>
            <a:xfrm>
              <a:off x="6461846" y="2535402"/>
              <a:ext cx="112805" cy="27068"/>
            </a:xfrm>
            <a:custGeom>
              <a:avLst/>
              <a:gdLst/>
              <a:ahLst/>
              <a:cxnLst/>
              <a:rect l="l" t="t" r="r" b="b"/>
              <a:pathLst>
                <a:path w="1642" h="394" extrusionOk="0">
                  <a:moveTo>
                    <a:pt x="122" y="0"/>
                  </a:moveTo>
                  <a:cubicBezTo>
                    <a:pt x="111" y="0"/>
                    <a:pt x="100" y="1"/>
                    <a:pt x="90" y="1"/>
                  </a:cubicBezTo>
                  <a:cubicBezTo>
                    <a:pt x="27" y="1"/>
                    <a:pt x="0" y="81"/>
                    <a:pt x="54" y="108"/>
                  </a:cubicBezTo>
                  <a:cubicBezTo>
                    <a:pt x="473" y="340"/>
                    <a:pt x="1098" y="349"/>
                    <a:pt x="1570" y="394"/>
                  </a:cubicBezTo>
                  <a:cubicBezTo>
                    <a:pt x="1624" y="394"/>
                    <a:pt x="1642" y="304"/>
                    <a:pt x="1579" y="287"/>
                  </a:cubicBezTo>
                  <a:cubicBezTo>
                    <a:pt x="1321" y="242"/>
                    <a:pt x="1053" y="188"/>
                    <a:pt x="794" y="135"/>
                  </a:cubicBezTo>
                  <a:cubicBezTo>
                    <a:pt x="573" y="84"/>
                    <a:pt x="344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4" name="Google Shape;924;p9"/>
            <p:cNvSpPr/>
            <p:nvPr/>
          </p:nvSpPr>
          <p:spPr>
            <a:xfrm>
              <a:off x="6529245" y="2719119"/>
              <a:ext cx="150247" cy="20404"/>
            </a:xfrm>
            <a:custGeom>
              <a:avLst/>
              <a:gdLst/>
              <a:ahLst/>
              <a:cxnLst/>
              <a:rect l="l" t="t" r="r" b="b"/>
              <a:pathLst>
                <a:path w="2187" h="297" extrusionOk="0">
                  <a:moveTo>
                    <a:pt x="900" y="1"/>
                  </a:moveTo>
                  <a:cubicBezTo>
                    <a:pt x="635" y="1"/>
                    <a:pt x="374" y="10"/>
                    <a:pt x="126" y="30"/>
                  </a:cubicBezTo>
                  <a:cubicBezTo>
                    <a:pt x="36" y="30"/>
                    <a:pt x="1" y="173"/>
                    <a:pt x="99" y="191"/>
                  </a:cubicBezTo>
                  <a:cubicBezTo>
                    <a:pt x="464" y="263"/>
                    <a:pt x="868" y="296"/>
                    <a:pt x="1273" y="296"/>
                  </a:cubicBezTo>
                  <a:cubicBezTo>
                    <a:pt x="1570" y="296"/>
                    <a:pt x="1868" y="278"/>
                    <a:pt x="2151" y="244"/>
                  </a:cubicBezTo>
                  <a:cubicBezTo>
                    <a:pt x="2160" y="182"/>
                    <a:pt x="2168" y="119"/>
                    <a:pt x="2186" y="57"/>
                  </a:cubicBezTo>
                  <a:cubicBezTo>
                    <a:pt x="1767" y="24"/>
                    <a:pt x="1328" y="1"/>
                    <a:pt x="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9"/>
            <p:cNvSpPr/>
            <p:nvPr/>
          </p:nvSpPr>
          <p:spPr>
            <a:xfrm>
              <a:off x="6384622" y="2776282"/>
              <a:ext cx="136507" cy="36892"/>
            </a:xfrm>
            <a:custGeom>
              <a:avLst/>
              <a:gdLst/>
              <a:ahLst/>
              <a:cxnLst/>
              <a:rect l="l" t="t" r="r" b="b"/>
              <a:pathLst>
                <a:path w="1987" h="537" extrusionOk="0">
                  <a:moveTo>
                    <a:pt x="0" y="1"/>
                  </a:moveTo>
                  <a:cubicBezTo>
                    <a:pt x="0" y="63"/>
                    <a:pt x="0" y="135"/>
                    <a:pt x="0" y="197"/>
                  </a:cubicBezTo>
                  <a:cubicBezTo>
                    <a:pt x="625" y="376"/>
                    <a:pt x="1276" y="501"/>
                    <a:pt x="1927" y="536"/>
                  </a:cubicBezTo>
                  <a:cubicBezTo>
                    <a:pt x="1930" y="537"/>
                    <a:pt x="1933" y="537"/>
                    <a:pt x="1935" y="537"/>
                  </a:cubicBezTo>
                  <a:cubicBezTo>
                    <a:pt x="1982" y="537"/>
                    <a:pt x="1987" y="464"/>
                    <a:pt x="1936" y="447"/>
                  </a:cubicBezTo>
                  <a:cubicBezTo>
                    <a:pt x="1294" y="286"/>
                    <a:pt x="64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9"/>
            <p:cNvSpPr/>
            <p:nvPr/>
          </p:nvSpPr>
          <p:spPr>
            <a:xfrm>
              <a:off x="6384622" y="2817367"/>
              <a:ext cx="189887" cy="46716"/>
            </a:xfrm>
            <a:custGeom>
              <a:avLst/>
              <a:gdLst/>
              <a:ahLst/>
              <a:cxnLst/>
              <a:rect l="l" t="t" r="r" b="b"/>
              <a:pathLst>
                <a:path w="2764" h="680" extrusionOk="0">
                  <a:moveTo>
                    <a:pt x="0" y="1"/>
                  </a:moveTo>
                  <a:cubicBezTo>
                    <a:pt x="0" y="81"/>
                    <a:pt x="9" y="161"/>
                    <a:pt x="9" y="242"/>
                  </a:cubicBezTo>
                  <a:cubicBezTo>
                    <a:pt x="339" y="304"/>
                    <a:pt x="669" y="358"/>
                    <a:pt x="991" y="420"/>
                  </a:cubicBezTo>
                  <a:cubicBezTo>
                    <a:pt x="1553" y="518"/>
                    <a:pt x="2124" y="625"/>
                    <a:pt x="2694" y="679"/>
                  </a:cubicBezTo>
                  <a:cubicBezTo>
                    <a:pt x="2697" y="679"/>
                    <a:pt x="2700" y="679"/>
                    <a:pt x="2702" y="679"/>
                  </a:cubicBezTo>
                  <a:cubicBezTo>
                    <a:pt x="2758" y="679"/>
                    <a:pt x="2763" y="589"/>
                    <a:pt x="2703" y="572"/>
                  </a:cubicBezTo>
                  <a:cubicBezTo>
                    <a:pt x="2088" y="411"/>
                    <a:pt x="1463" y="304"/>
                    <a:pt x="839" y="179"/>
                  </a:cubicBezTo>
                  <a:cubicBezTo>
                    <a:pt x="562" y="126"/>
                    <a:pt x="286" y="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9"/>
            <p:cNvSpPr/>
            <p:nvPr/>
          </p:nvSpPr>
          <p:spPr>
            <a:xfrm>
              <a:off x="6513924" y="3035505"/>
              <a:ext cx="115279" cy="16213"/>
            </a:xfrm>
            <a:custGeom>
              <a:avLst/>
              <a:gdLst/>
              <a:ahLst/>
              <a:cxnLst/>
              <a:rect l="l" t="t" r="r" b="b"/>
              <a:pathLst>
                <a:path w="1678" h="236" extrusionOk="0">
                  <a:moveTo>
                    <a:pt x="948" y="0"/>
                  </a:moveTo>
                  <a:cubicBezTo>
                    <a:pt x="667" y="0"/>
                    <a:pt x="386" y="8"/>
                    <a:pt x="108" y="37"/>
                  </a:cubicBezTo>
                  <a:cubicBezTo>
                    <a:pt x="27" y="46"/>
                    <a:pt x="1" y="171"/>
                    <a:pt x="90" y="189"/>
                  </a:cubicBezTo>
                  <a:cubicBezTo>
                    <a:pt x="300" y="223"/>
                    <a:pt x="517" y="236"/>
                    <a:pt x="737" y="236"/>
                  </a:cubicBezTo>
                  <a:cubicBezTo>
                    <a:pt x="1039" y="236"/>
                    <a:pt x="1346" y="211"/>
                    <a:pt x="1651" y="180"/>
                  </a:cubicBezTo>
                  <a:cubicBezTo>
                    <a:pt x="1651" y="118"/>
                    <a:pt x="1669" y="64"/>
                    <a:pt x="1678" y="10"/>
                  </a:cubicBezTo>
                  <a:cubicBezTo>
                    <a:pt x="1434" y="6"/>
                    <a:pt x="1191" y="0"/>
                    <a:pt x="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8" name="Google Shape;928;p9"/>
            <p:cNvSpPr/>
            <p:nvPr/>
          </p:nvSpPr>
          <p:spPr>
            <a:xfrm>
              <a:off x="6475930" y="3076178"/>
              <a:ext cx="99958" cy="12022"/>
            </a:xfrm>
            <a:custGeom>
              <a:avLst/>
              <a:gdLst/>
              <a:ahLst/>
              <a:cxnLst/>
              <a:rect l="l" t="t" r="r" b="b"/>
              <a:pathLst>
                <a:path w="1455" h="175" extrusionOk="0">
                  <a:moveTo>
                    <a:pt x="541" y="1"/>
                  </a:moveTo>
                  <a:cubicBezTo>
                    <a:pt x="385" y="1"/>
                    <a:pt x="231" y="7"/>
                    <a:pt x="81" y="25"/>
                  </a:cubicBezTo>
                  <a:cubicBezTo>
                    <a:pt x="27" y="25"/>
                    <a:pt x="1" y="114"/>
                    <a:pt x="72" y="123"/>
                  </a:cubicBezTo>
                  <a:cubicBezTo>
                    <a:pt x="213" y="159"/>
                    <a:pt x="367" y="174"/>
                    <a:pt x="524" y="174"/>
                  </a:cubicBezTo>
                  <a:cubicBezTo>
                    <a:pt x="834" y="174"/>
                    <a:pt x="1159" y="117"/>
                    <a:pt x="1437" y="52"/>
                  </a:cubicBezTo>
                  <a:cubicBezTo>
                    <a:pt x="1455" y="52"/>
                    <a:pt x="1455" y="16"/>
                    <a:pt x="1428" y="16"/>
                  </a:cubicBezTo>
                  <a:cubicBezTo>
                    <a:pt x="1393" y="17"/>
                    <a:pt x="1358" y="17"/>
                    <a:pt x="1322" y="17"/>
                  </a:cubicBezTo>
                  <a:cubicBezTo>
                    <a:pt x="1067" y="17"/>
                    <a:pt x="802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9" name="Google Shape;929;p9"/>
            <p:cNvSpPr/>
            <p:nvPr/>
          </p:nvSpPr>
          <p:spPr>
            <a:xfrm>
              <a:off x="6165799" y="2295347"/>
              <a:ext cx="319386" cy="913092"/>
            </a:xfrm>
            <a:custGeom>
              <a:avLst/>
              <a:gdLst/>
              <a:ahLst/>
              <a:cxnLst/>
              <a:rect l="l" t="t" r="r" b="b"/>
              <a:pathLst>
                <a:path w="4649" h="13291" extrusionOk="0">
                  <a:moveTo>
                    <a:pt x="3147" y="1"/>
                  </a:moveTo>
                  <a:cubicBezTo>
                    <a:pt x="2002" y="1"/>
                    <a:pt x="341" y="159"/>
                    <a:pt x="99" y="498"/>
                  </a:cubicBezTo>
                  <a:cubicBezTo>
                    <a:pt x="1" y="640"/>
                    <a:pt x="108" y="1747"/>
                    <a:pt x="322" y="3254"/>
                  </a:cubicBezTo>
                  <a:cubicBezTo>
                    <a:pt x="331" y="3326"/>
                    <a:pt x="340" y="3406"/>
                    <a:pt x="357" y="3486"/>
                  </a:cubicBezTo>
                  <a:cubicBezTo>
                    <a:pt x="375" y="3620"/>
                    <a:pt x="393" y="3772"/>
                    <a:pt x="411" y="3914"/>
                  </a:cubicBezTo>
                  <a:cubicBezTo>
                    <a:pt x="429" y="3995"/>
                    <a:pt x="438" y="4084"/>
                    <a:pt x="455" y="4164"/>
                  </a:cubicBezTo>
                  <a:cubicBezTo>
                    <a:pt x="580" y="5029"/>
                    <a:pt x="732" y="5984"/>
                    <a:pt x="893" y="6930"/>
                  </a:cubicBezTo>
                  <a:cubicBezTo>
                    <a:pt x="902" y="7010"/>
                    <a:pt x="919" y="7081"/>
                    <a:pt x="928" y="7162"/>
                  </a:cubicBezTo>
                  <a:cubicBezTo>
                    <a:pt x="1196" y="8767"/>
                    <a:pt x="1472" y="10337"/>
                    <a:pt x="1678" y="11488"/>
                  </a:cubicBezTo>
                  <a:cubicBezTo>
                    <a:pt x="1687" y="11577"/>
                    <a:pt x="1704" y="11649"/>
                    <a:pt x="1713" y="11729"/>
                  </a:cubicBezTo>
                  <a:cubicBezTo>
                    <a:pt x="1892" y="12684"/>
                    <a:pt x="1999" y="13290"/>
                    <a:pt x="1999" y="13290"/>
                  </a:cubicBezTo>
                  <a:lnTo>
                    <a:pt x="4648" y="13290"/>
                  </a:lnTo>
                  <a:cubicBezTo>
                    <a:pt x="4648" y="13290"/>
                    <a:pt x="4648" y="12809"/>
                    <a:pt x="4639" y="12041"/>
                  </a:cubicBezTo>
                  <a:cubicBezTo>
                    <a:pt x="4639" y="11997"/>
                    <a:pt x="4639" y="11943"/>
                    <a:pt x="4639" y="11899"/>
                  </a:cubicBezTo>
                  <a:cubicBezTo>
                    <a:pt x="4631" y="11265"/>
                    <a:pt x="4622" y="10462"/>
                    <a:pt x="4604" y="9579"/>
                  </a:cubicBezTo>
                  <a:cubicBezTo>
                    <a:pt x="4604" y="9517"/>
                    <a:pt x="4604" y="9454"/>
                    <a:pt x="4604" y="9401"/>
                  </a:cubicBezTo>
                  <a:cubicBezTo>
                    <a:pt x="4604" y="9240"/>
                    <a:pt x="4604" y="9080"/>
                    <a:pt x="4595" y="8919"/>
                  </a:cubicBezTo>
                  <a:cubicBezTo>
                    <a:pt x="4595" y="8857"/>
                    <a:pt x="4595" y="8803"/>
                    <a:pt x="4595" y="8741"/>
                  </a:cubicBezTo>
                  <a:cubicBezTo>
                    <a:pt x="4577" y="7652"/>
                    <a:pt x="4550" y="6475"/>
                    <a:pt x="4523" y="5351"/>
                  </a:cubicBezTo>
                  <a:cubicBezTo>
                    <a:pt x="4523" y="5297"/>
                    <a:pt x="4523" y="5244"/>
                    <a:pt x="4523" y="5190"/>
                  </a:cubicBezTo>
                  <a:cubicBezTo>
                    <a:pt x="4452" y="2514"/>
                    <a:pt x="4354" y="194"/>
                    <a:pt x="4220" y="105"/>
                  </a:cubicBezTo>
                  <a:cubicBezTo>
                    <a:pt x="4117" y="36"/>
                    <a:pt x="3690" y="1"/>
                    <a:pt x="3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0" name="Google Shape;930;p9"/>
            <p:cNvSpPr/>
            <p:nvPr/>
          </p:nvSpPr>
          <p:spPr>
            <a:xfrm>
              <a:off x="6187853" y="2510875"/>
              <a:ext cx="162888" cy="24114"/>
            </a:xfrm>
            <a:custGeom>
              <a:avLst/>
              <a:gdLst/>
              <a:ahLst/>
              <a:cxnLst/>
              <a:rect l="l" t="t" r="r" b="b"/>
              <a:pathLst>
                <a:path w="2371" h="351" extrusionOk="0">
                  <a:moveTo>
                    <a:pt x="2292" y="1"/>
                  </a:moveTo>
                  <a:cubicBezTo>
                    <a:pt x="2290" y="1"/>
                    <a:pt x="2287" y="1"/>
                    <a:pt x="2284" y="1"/>
                  </a:cubicBezTo>
                  <a:cubicBezTo>
                    <a:pt x="1517" y="117"/>
                    <a:pt x="759" y="117"/>
                    <a:pt x="1" y="117"/>
                  </a:cubicBezTo>
                  <a:cubicBezTo>
                    <a:pt x="10" y="189"/>
                    <a:pt x="19" y="269"/>
                    <a:pt x="36" y="349"/>
                  </a:cubicBezTo>
                  <a:cubicBezTo>
                    <a:pt x="88" y="350"/>
                    <a:pt x="140" y="351"/>
                    <a:pt x="192" y="351"/>
                  </a:cubicBezTo>
                  <a:cubicBezTo>
                    <a:pt x="902" y="351"/>
                    <a:pt x="1630" y="241"/>
                    <a:pt x="2311" y="99"/>
                  </a:cubicBezTo>
                  <a:cubicBezTo>
                    <a:pt x="2371" y="91"/>
                    <a:pt x="2349" y="1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1" name="Google Shape;931;p9"/>
            <p:cNvSpPr/>
            <p:nvPr/>
          </p:nvSpPr>
          <p:spPr>
            <a:xfrm>
              <a:off x="6180845" y="2323173"/>
              <a:ext cx="249381" cy="64028"/>
            </a:xfrm>
            <a:custGeom>
              <a:avLst/>
              <a:gdLst/>
              <a:ahLst/>
              <a:cxnLst/>
              <a:rect l="l" t="t" r="r" b="b"/>
              <a:pathLst>
                <a:path w="3630" h="932" extrusionOk="0">
                  <a:moveTo>
                    <a:pt x="3546" y="1"/>
                  </a:moveTo>
                  <a:cubicBezTo>
                    <a:pt x="3540" y="1"/>
                    <a:pt x="3534" y="1"/>
                    <a:pt x="3528" y="3"/>
                  </a:cubicBezTo>
                  <a:cubicBezTo>
                    <a:pt x="3377" y="75"/>
                    <a:pt x="3216" y="164"/>
                    <a:pt x="3056" y="253"/>
                  </a:cubicBezTo>
                  <a:cubicBezTo>
                    <a:pt x="2684" y="180"/>
                    <a:pt x="2314" y="121"/>
                    <a:pt x="1953" y="121"/>
                  </a:cubicBezTo>
                  <a:cubicBezTo>
                    <a:pt x="1524" y="121"/>
                    <a:pt x="1106" y="203"/>
                    <a:pt x="709" y="440"/>
                  </a:cubicBezTo>
                  <a:cubicBezTo>
                    <a:pt x="513" y="387"/>
                    <a:pt x="326" y="325"/>
                    <a:pt x="138" y="271"/>
                  </a:cubicBezTo>
                  <a:cubicBezTo>
                    <a:pt x="133" y="270"/>
                    <a:pt x="128" y="269"/>
                    <a:pt x="124" y="269"/>
                  </a:cubicBezTo>
                  <a:cubicBezTo>
                    <a:pt x="51" y="269"/>
                    <a:pt x="1" y="389"/>
                    <a:pt x="76" y="423"/>
                  </a:cubicBezTo>
                  <a:cubicBezTo>
                    <a:pt x="611" y="655"/>
                    <a:pt x="1289" y="931"/>
                    <a:pt x="1878" y="931"/>
                  </a:cubicBezTo>
                  <a:cubicBezTo>
                    <a:pt x="1883" y="931"/>
                    <a:pt x="1888" y="931"/>
                    <a:pt x="1893" y="931"/>
                  </a:cubicBezTo>
                  <a:cubicBezTo>
                    <a:pt x="2512" y="931"/>
                    <a:pt x="3095" y="402"/>
                    <a:pt x="3582" y="93"/>
                  </a:cubicBezTo>
                  <a:cubicBezTo>
                    <a:pt x="3630" y="61"/>
                    <a:pt x="3592" y="1"/>
                    <a:pt x="3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2" name="Google Shape;932;p9"/>
            <p:cNvSpPr/>
            <p:nvPr/>
          </p:nvSpPr>
          <p:spPr>
            <a:xfrm>
              <a:off x="6193967" y="2555602"/>
              <a:ext cx="142140" cy="25900"/>
            </a:xfrm>
            <a:custGeom>
              <a:avLst/>
              <a:gdLst/>
              <a:ahLst/>
              <a:cxnLst/>
              <a:rect l="l" t="t" r="r" b="b"/>
              <a:pathLst>
                <a:path w="2069" h="377" extrusionOk="0">
                  <a:moveTo>
                    <a:pt x="2007" y="1"/>
                  </a:moveTo>
                  <a:cubicBezTo>
                    <a:pt x="2005" y="1"/>
                    <a:pt x="2002" y="1"/>
                    <a:pt x="1999" y="1"/>
                  </a:cubicBezTo>
                  <a:cubicBezTo>
                    <a:pt x="1339" y="64"/>
                    <a:pt x="670" y="82"/>
                    <a:pt x="1" y="126"/>
                  </a:cubicBezTo>
                  <a:cubicBezTo>
                    <a:pt x="19" y="207"/>
                    <a:pt x="28" y="296"/>
                    <a:pt x="45" y="376"/>
                  </a:cubicBezTo>
                  <a:cubicBezTo>
                    <a:pt x="706" y="358"/>
                    <a:pt x="1384" y="251"/>
                    <a:pt x="2017" y="100"/>
                  </a:cubicBezTo>
                  <a:cubicBezTo>
                    <a:pt x="2068" y="91"/>
                    <a:pt x="2062" y="1"/>
                    <a:pt x="2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9"/>
            <p:cNvSpPr/>
            <p:nvPr/>
          </p:nvSpPr>
          <p:spPr>
            <a:xfrm>
              <a:off x="6327598" y="2651926"/>
              <a:ext cx="149010" cy="33319"/>
            </a:xfrm>
            <a:custGeom>
              <a:avLst/>
              <a:gdLst/>
              <a:ahLst/>
              <a:cxnLst/>
              <a:rect l="l" t="t" r="r" b="b"/>
              <a:pathLst>
                <a:path w="2169" h="485" extrusionOk="0">
                  <a:moveTo>
                    <a:pt x="2168" y="0"/>
                  </a:moveTo>
                  <a:cubicBezTo>
                    <a:pt x="1499" y="161"/>
                    <a:pt x="821" y="223"/>
                    <a:pt x="117" y="294"/>
                  </a:cubicBezTo>
                  <a:cubicBezTo>
                    <a:pt x="10" y="303"/>
                    <a:pt x="1" y="464"/>
                    <a:pt x="117" y="473"/>
                  </a:cubicBezTo>
                  <a:cubicBezTo>
                    <a:pt x="216" y="480"/>
                    <a:pt x="315" y="484"/>
                    <a:pt x="414" y="484"/>
                  </a:cubicBezTo>
                  <a:cubicBezTo>
                    <a:pt x="1010" y="484"/>
                    <a:pt x="1602" y="352"/>
                    <a:pt x="2168" y="161"/>
                  </a:cubicBezTo>
                  <a:cubicBezTo>
                    <a:pt x="2168" y="107"/>
                    <a:pt x="2168" y="54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9"/>
            <p:cNvSpPr/>
            <p:nvPr/>
          </p:nvSpPr>
          <p:spPr>
            <a:xfrm>
              <a:off x="6227083" y="2754777"/>
              <a:ext cx="158628" cy="32633"/>
            </a:xfrm>
            <a:custGeom>
              <a:avLst/>
              <a:gdLst/>
              <a:ahLst/>
              <a:cxnLst/>
              <a:rect l="l" t="t" r="r" b="b"/>
              <a:pathLst>
                <a:path w="2309" h="475" extrusionOk="0">
                  <a:moveTo>
                    <a:pt x="2250" y="1"/>
                  </a:moveTo>
                  <a:cubicBezTo>
                    <a:pt x="2247" y="1"/>
                    <a:pt x="2243" y="1"/>
                    <a:pt x="2240" y="2"/>
                  </a:cubicBezTo>
                  <a:cubicBezTo>
                    <a:pt x="1490" y="109"/>
                    <a:pt x="750" y="171"/>
                    <a:pt x="1" y="243"/>
                  </a:cubicBezTo>
                  <a:cubicBezTo>
                    <a:pt x="10" y="323"/>
                    <a:pt x="27" y="394"/>
                    <a:pt x="36" y="475"/>
                  </a:cubicBezTo>
                  <a:cubicBezTo>
                    <a:pt x="795" y="448"/>
                    <a:pt x="1571" y="296"/>
                    <a:pt x="2267" y="73"/>
                  </a:cubicBezTo>
                  <a:cubicBezTo>
                    <a:pt x="2308" y="56"/>
                    <a:pt x="2295" y="1"/>
                    <a:pt x="2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9"/>
            <p:cNvSpPr/>
            <p:nvPr/>
          </p:nvSpPr>
          <p:spPr>
            <a:xfrm>
              <a:off x="6319009" y="2772503"/>
              <a:ext cx="117408" cy="37854"/>
            </a:xfrm>
            <a:custGeom>
              <a:avLst/>
              <a:gdLst/>
              <a:ahLst/>
              <a:cxnLst/>
              <a:rect l="l" t="t" r="r" b="b"/>
              <a:pathLst>
                <a:path w="1709" h="551" extrusionOk="0">
                  <a:moveTo>
                    <a:pt x="1613" y="0"/>
                  </a:moveTo>
                  <a:cubicBezTo>
                    <a:pt x="1608" y="0"/>
                    <a:pt x="1603" y="1"/>
                    <a:pt x="1598" y="2"/>
                  </a:cubicBezTo>
                  <a:cubicBezTo>
                    <a:pt x="1107" y="181"/>
                    <a:pt x="572" y="234"/>
                    <a:pt x="72" y="413"/>
                  </a:cubicBezTo>
                  <a:cubicBezTo>
                    <a:pt x="1" y="440"/>
                    <a:pt x="19" y="547"/>
                    <a:pt x="90" y="547"/>
                  </a:cubicBezTo>
                  <a:cubicBezTo>
                    <a:pt x="126" y="549"/>
                    <a:pt x="162" y="550"/>
                    <a:pt x="198" y="550"/>
                  </a:cubicBezTo>
                  <a:cubicBezTo>
                    <a:pt x="699" y="550"/>
                    <a:pt x="1210" y="327"/>
                    <a:pt x="1651" y="118"/>
                  </a:cubicBezTo>
                  <a:cubicBezTo>
                    <a:pt x="1709" y="94"/>
                    <a:pt x="1675" y="0"/>
                    <a:pt x="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6" name="Google Shape;936;p9"/>
            <p:cNvSpPr/>
            <p:nvPr/>
          </p:nvSpPr>
          <p:spPr>
            <a:xfrm>
              <a:off x="6358446" y="2895828"/>
              <a:ext cx="123042" cy="44243"/>
            </a:xfrm>
            <a:custGeom>
              <a:avLst/>
              <a:gdLst/>
              <a:ahLst/>
              <a:cxnLst/>
              <a:rect l="l" t="t" r="r" b="b"/>
              <a:pathLst>
                <a:path w="1791" h="644" extrusionOk="0">
                  <a:moveTo>
                    <a:pt x="1791" y="1"/>
                  </a:moveTo>
                  <a:cubicBezTo>
                    <a:pt x="1247" y="224"/>
                    <a:pt x="694" y="340"/>
                    <a:pt x="105" y="464"/>
                  </a:cubicBezTo>
                  <a:cubicBezTo>
                    <a:pt x="1" y="491"/>
                    <a:pt x="23" y="643"/>
                    <a:pt x="115" y="643"/>
                  </a:cubicBezTo>
                  <a:cubicBezTo>
                    <a:pt x="117" y="643"/>
                    <a:pt x="120" y="643"/>
                    <a:pt x="123" y="643"/>
                  </a:cubicBezTo>
                  <a:cubicBezTo>
                    <a:pt x="702" y="625"/>
                    <a:pt x="1273" y="438"/>
                    <a:pt x="1791" y="179"/>
                  </a:cubicBezTo>
                  <a:cubicBezTo>
                    <a:pt x="1791" y="117"/>
                    <a:pt x="1791" y="63"/>
                    <a:pt x="1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7" name="Google Shape;937;p9"/>
            <p:cNvSpPr/>
            <p:nvPr/>
          </p:nvSpPr>
          <p:spPr>
            <a:xfrm>
              <a:off x="6300047" y="2941173"/>
              <a:ext cx="182055" cy="41357"/>
            </a:xfrm>
            <a:custGeom>
              <a:avLst/>
              <a:gdLst/>
              <a:ahLst/>
              <a:cxnLst/>
              <a:rect l="l" t="t" r="r" b="b"/>
              <a:pathLst>
                <a:path w="2650" h="602" extrusionOk="0">
                  <a:moveTo>
                    <a:pt x="2650" y="1"/>
                  </a:moveTo>
                  <a:cubicBezTo>
                    <a:pt x="1793" y="215"/>
                    <a:pt x="937" y="304"/>
                    <a:pt x="63" y="482"/>
                  </a:cubicBezTo>
                  <a:cubicBezTo>
                    <a:pt x="0" y="491"/>
                    <a:pt x="27" y="581"/>
                    <a:pt x="72" y="581"/>
                  </a:cubicBezTo>
                  <a:cubicBezTo>
                    <a:pt x="208" y="595"/>
                    <a:pt x="346" y="602"/>
                    <a:pt x="485" y="602"/>
                  </a:cubicBezTo>
                  <a:cubicBezTo>
                    <a:pt x="1210" y="602"/>
                    <a:pt x="1961" y="419"/>
                    <a:pt x="2650" y="179"/>
                  </a:cubicBezTo>
                  <a:cubicBezTo>
                    <a:pt x="2650" y="117"/>
                    <a:pt x="2650" y="54"/>
                    <a:pt x="2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8" name="Google Shape;938;p9"/>
            <p:cNvSpPr/>
            <p:nvPr/>
          </p:nvSpPr>
          <p:spPr>
            <a:xfrm>
              <a:off x="6281016" y="3068003"/>
              <a:ext cx="129843" cy="33251"/>
            </a:xfrm>
            <a:custGeom>
              <a:avLst/>
              <a:gdLst/>
              <a:ahLst/>
              <a:cxnLst/>
              <a:rect l="l" t="t" r="r" b="b"/>
              <a:pathLst>
                <a:path w="1890" h="484" extrusionOk="0">
                  <a:moveTo>
                    <a:pt x="1819" y="1"/>
                  </a:moveTo>
                  <a:cubicBezTo>
                    <a:pt x="1817" y="1"/>
                    <a:pt x="1814" y="1"/>
                    <a:pt x="1812" y="1"/>
                  </a:cubicBezTo>
                  <a:cubicBezTo>
                    <a:pt x="1223" y="82"/>
                    <a:pt x="598" y="135"/>
                    <a:pt x="1" y="242"/>
                  </a:cubicBezTo>
                  <a:cubicBezTo>
                    <a:pt x="10" y="323"/>
                    <a:pt x="27" y="403"/>
                    <a:pt x="36" y="483"/>
                  </a:cubicBezTo>
                  <a:cubicBezTo>
                    <a:pt x="643" y="385"/>
                    <a:pt x="1250" y="233"/>
                    <a:pt x="1829" y="117"/>
                  </a:cubicBezTo>
                  <a:cubicBezTo>
                    <a:pt x="1889" y="100"/>
                    <a:pt x="1875" y="1"/>
                    <a:pt x="1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9" name="Google Shape;939;p9"/>
            <p:cNvSpPr/>
            <p:nvPr/>
          </p:nvSpPr>
          <p:spPr>
            <a:xfrm>
              <a:off x="6387096" y="3112798"/>
              <a:ext cx="97485" cy="18068"/>
            </a:xfrm>
            <a:custGeom>
              <a:avLst/>
              <a:gdLst/>
              <a:ahLst/>
              <a:cxnLst/>
              <a:rect l="l" t="t" r="r" b="b"/>
              <a:pathLst>
                <a:path w="1419" h="263" extrusionOk="0">
                  <a:moveTo>
                    <a:pt x="1418" y="1"/>
                  </a:moveTo>
                  <a:cubicBezTo>
                    <a:pt x="963" y="27"/>
                    <a:pt x="491" y="18"/>
                    <a:pt x="54" y="117"/>
                  </a:cubicBezTo>
                  <a:cubicBezTo>
                    <a:pt x="0" y="126"/>
                    <a:pt x="0" y="215"/>
                    <a:pt x="54" y="224"/>
                  </a:cubicBezTo>
                  <a:cubicBezTo>
                    <a:pt x="185" y="251"/>
                    <a:pt x="323" y="263"/>
                    <a:pt x="464" y="263"/>
                  </a:cubicBezTo>
                  <a:cubicBezTo>
                    <a:pt x="780" y="263"/>
                    <a:pt x="1110" y="205"/>
                    <a:pt x="1418" y="143"/>
                  </a:cubicBezTo>
                  <a:cubicBezTo>
                    <a:pt x="1418" y="90"/>
                    <a:pt x="1418" y="45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40" name="Google Shape;940;p9"/>
          <p:cNvSpPr/>
          <p:nvPr/>
        </p:nvSpPr>
        <p:spPr>
          <a:xfrm>
            <a:off x="11397828" y="3232689"/>
            <a:ext cx="728765" cy="1103056"/>
          </a:xfrm>
          <a:custGeom>
            <a:avLst/>
            <a:gdLst/>
            <a:ahLst/>
            <a:cxnLst/>
            <a:rect l="l" t="t" r="r" b="b"/>
            <a:pathLst>
              <a:path w="11116" h="16826" extrusionOk="0">
                <a:moveTo>
                  <a:pt x="464" y="10760"/>
                </a:moveTo>
                <a:cubicBezTo>
                  <a:pt x="839" y="11250"/>
                  <a:pt x="1347" y="11491"/>
                  <a:pt x="1927" y="11643"/>
                </a:cubicBezTo>
                <a:cubicBezTo>
                  <a:pt x="2373" y="11750"/>
                  <a:pt x="2819" y="11821"/>
                  <a:pt x="3105" y="12231"/>
                </a:cubicBezTo>
                <a:cubicBezTo>
                  <a:pt x="3292" y="12499"/>
                  <a:pt x="3372" y="12847"/>
                  <a:pt x="3435" y="13159"/>
                </a:cubicBezTo>
                <a:cubicBezTo>
                  <a:pt x="3604" y="14025"/>
                  <a:pt x="3613" y="14890"/>
                  <a:pt x="3631" y="15764"/>
                </a:cubicBezTo>
                <a:cubicBezTo>
                  <a:pt x="3640" y="16005"/>
                  <a:pt x="3676" y="16219"/>
                  <a:pt x="3783" y="16371"/>
                </a:cubicBezTo>
                <a:cubicBezTo>
                  <a:pt x="3765" y="16424"/>
                  <a:pt x="3783" y="16496"/>
                  <a:pt x="3845" y="16505"/>
                </a:cubicBezTo>
                <a:cubicBezTo>
                  <a:pt x="3890" y="16514"/>
                  <a:pt x="3934" y="16522"/>
                  <a:pt x="3970" y="16522"/>
                </a:cubicBezTo>
                <a:cubicBezTo>
                  <a:pt x="4041" y="16558"/>
                  <a:pt x="4113" y="16585"/>
                  <a:pt x="4211" y="16594"/>
                </a:cubicBezTo>
                <a:cubicBezTo>
                  <a:pt x="4256" y="16594"/>
                  <a:pt x="4282" y="16585"/>
                  <a:pt x="4318" y="16576"/>
                </a:cubicBezTo>
                <a:cubicBezTo>
                  <a:pt x="5255" y="16701"/>
                  <a:pt x="6504" y="16826"/>
                  <a:pt x="7208" y="16246"/>
                </a:cubicBezTo>
                <a:cubicBezTo>
                  <a:pt x="7503" y="16005"/>
                  <a:pt x="7583" y="15648"/>
                  <a:pt x="7601" y="15291"/>
                </a:cubicBezTo>
                <a:cubicBezTo>
                  <a:pt x="7628" y="14667"/>
                  <a:pt x="7539" y="14069"/>
                  <a:pt x="7646" y="13454"/>
                </a:cubicBezTo>
                <a:cubicBezTo>
                  <a:pt x="7753" y="12883"/>
                  <a:pt x="7949" y="12312"/>
                  <a:pt x="8279" y="11830"/>
                </a:cubicBezTo>
                <a:cubicBezTo>
                  <a:pt x="8698" y="11223"/>
                  <a:pt x="9296" y="10911"/>
                  <a:pt x="9885" y="10483"/>
                </a:cubicBezTo>
                <a:cubicBezTo>
                  <a:pt x="10465" y="10064"/>
                  <a:pt x="11116" y="9118"/>
                  <a:pt x="10491" y="8440"/>
                </a:cubicBezTo>
                <a:cubicBezTo>
                  <a:pt x="9867" y="7753"/>
                  <a:pt x="9626" y="8842"/>
                  <a:pt x="9341" y="9198"/>
                </a:cubicBezTo>
                <a:cubicBezTo>
                  <a:pt x="9216" y="9341"/>
                  <a:pt x="9037" y="9564"/>
                  <a:pt x="8850" y="9627"/>
                </a:cubicBezTo>
                <a:cubicBezTo>
                  <a:pt x="8761" y="9662"/>
                  <a:pt x="8502" y="9760"/>
                  <a:pt x="8448" y="9555"/>
                </a:cubicBezTo>
                <a:cubicBezTo>
                  <a:pt x="8413" y="9395"/>
                  <a:pt x="8832" y="8940"/>
                  <a:pt x="8921" y="8833"/>
                </a:cubicBezTo>
                <a:cubicBezTo>
                  <a:pt x="9198" y="8485"/>
                  <a:pt x="9510" y="8164"/>
                  <a:pt x="9769" y="7798"/>
                </a:cubicBezTo>
                <a:cubicBezTo>
                  <a:pt x="10375" y="6932"/>
                  <a:pt x="10527" y="5889"/>
                  <a:pt x="10456" y="4845"/>
                </a:cubicBezTo>
                <a:cubicBezTo>
                  <a:pt x="10420" y="4292"/>
                  <a:pt x="10447" y="2963"/>
                  <a:pt x="9671" y="2891"/>
                </a:cubicBezTo>
                <a:cubicBezTo>
                  <a:pt x="8930" y="2829"/>
                  <a:pt x="8770" y="3667"/>
                  <a:pt x="8859" y="4220"/>
                </a:cubicBezTo>
                <a:cubicBezTo>
                  <a:pt x="8966" y="4898"/>
                  <a:pt x="9403" y="5639"/>
                  <a:pt x="9198" y="6335"/>
                </a:cubicBezTo>
                <a:cubicBezTo>
                  <a:pt x="9028" y="6897"/>
                  <a:pt x="8440" y="7191"/>
                  <a:pt x="8065" y="7601"/>
                </a:cubicBezTo>
                <a:cubicBezTo>
                  <a:pt x="7423" y="8324"/>
                  <a:pt x="7226" y="9288"/>
                  <a:pt x="6959" y="10189"/>
                </a:cubicBezTo>
                <a:cubicBezTo>
                  <a:pt x="6905" y="10358"/>
                  <a:pt x="6843" y="10822"/>
                  <a:pt x="6504" y="10688"/>
                </a:cubicBezTo>
                <a:cubicBezTo>
                  <a:pt x="6477" y="10679"/>
                  <a:pt x="6441" y="10287"/>
                  <a:pt x="6441" y="10180"/>
                </a:cubicBezTo>
                <a:cubicBezTo>
                  <a:pt x="6414" y="9867"/>
                  <a:pt x="6441" y="9546"/>
                  <a:pt x="6495" y="9243"/>
                </a:cubicBezTo>
                <a:cubicBezTo>
                  <a:pt x="6611" y="8645"/>
                  <a:pt x="6878" y="8146"/>
                  <a:pt x="7182" y="7628"/>
                </a:cubicBezTo>
                <a:cubicBezTo>
                  <a:pt x="7726" y="6718"/>
                  <a:pt x="7860" y="5692"/>
                  <a:pt x="7788" y="4640"/>
                </a:cubicBezTo>
                <a:cubicBezTo>
                  <a:pt x="7753" y="4176"/>
                  <a:pt x="7423" y="3471"/>
                  <a:pt x="6852" y="3873"/>
                </a:cubicBezTo>
                <a:cubicBezTo>
                  <a:pt x="6566" y="4069"/>
                  <a:pt x="6513" y="4452"/>
                  <a:pt x="6486" y="4765"/>
                </a:cubicBezTo>
                <a:cubicBezTo>
                  <a:pt x="6468" y="5005"/>
                  <a:pt x="6486" y="5246"/>
                  <a:pt x="6468" y="5487"/>
                </a:cubicBezTo>
                <a:cubicBezTo>
                  <a:pt x="6450" y="5621"/>
                  <a:pt x="6423" y="5987"/>
                  <a:pt x="6325" y="6058"/>
                </a:cubicBezTo>
                <a:cubicBezTo>
                  <a:pt x="6156" y="6165"/>
                  <a:pt x="6200" y="6031"/>
                  <a:pt x="6147" y="5889"/>
                </a:cubicBezTo>
                <a:cubicBezTo>
                  <a:pt x="5915" y="5318"/>
                  <a:pt x="6031" y="4479"/>
                  <a:pt x="6031" y="3873"/>
                </a:cubicBezTo>
                <a:cubicBezTo>
                  <a:pt x="6031" y="3248"/>
                  <a:pt x="6040" y="2624"/>
                  <a:pt x="6040" y="1999"/>
                </a:cubicBezTo>
                <a:cubicBezTo>
                  <a:pt x="6040" y="1375"/>
                  <a:pt x="6165" y="54"/>
                  <a:pt x="5201" y="19"/>
                </a:cubicBezTo>
                <a:cubicBezTo>
                  <a:pt x="4389" y="1"/>
                  <a:pt x="4407" y="1098"/>
                  <a:pt x="4425" y="1642"/>
                </a:cubicBezTo>
                <a:cubicBezTo>
                  <a:pt x="4452" y="2811"/>
                  <a:pt x="4711" y="3953"/>
                  <a:pt x="4951" y="5095"/>
                </a:cubicBezTo>
                <a:cubicBezTo>
                  <a:pt x="5103" y="5799"/>
                  <a:pt x="5255" y="6513"/>
                  <a:pt x="5335" y="7236"/>
                </a:cubicBezTo>
                <a:cubicBezTo>
                  <a:pt x="5362" y="7450"/>
                  <a:pt x="5469" y="8074"/>
                  <a:pt x="5451" y="8529"/>
                </a:cubicBezTo>
                <a:cubicBezTo>
                  <a:pt x="5219" y="7619"/>
                  <a:pt x="4728" y="6290"/>
                  <a:pt x="3988" y="7147"/>
                </a:cubicBezTo>
                <a:cubicBezTo>
                  <a:pt x="3587" y="7610"/>
                  <a:pt x="3961" y="8208"/>
                  <a:pt x="4166" y="8672"/>
                </a:cubicBezTo>
                <a:cubicBezTo>
                  <a:pt x="4559" y="9564"/>
                  <a:pt x="4818" y="10519"/>
                  <a:pt x="4916" y="11491"/>
                </a:cubicBezTo>
                <a:cubicBezTo>
                  <a:pt x="4943" y="11759"/>
                  <a:pt x="4996" y="13008"/>
                  <a:pt x="4505" y="12231"/>
                </a:cubicBezTo>
                <a:cubicBezTo>
                  <a:pt x="4327" y="11946"/>
                  <a:pt x="4247" y="11607"/>
                  <a:pt x="4184" y="11277"/>
                </a:cubicBezTo>
                <a:cubicBezTo>
                  <a:pt x="4050" y="10644"/>
                  <a:pt x="3970" y="10028"/>
                  <a:pt x="3711" y="9430"/>
                </a:cubicBezTo>
                <a:cubicBezTo>
                  <a:pt x="3444" y="8806"/>
                  <a:pt x="3060" y="8235"/>
                  <a:pt x="2578" y="7753"/>
                </a:cubicBezTo>
                <a:cubicBezTo>
                  <a:pt x="1963" y="7138"/>
                  <a:pt x="1347" y="6665"/>
                  <a:pt x="1428" y="5701"/>
                </a:cubicBezTo>
                <a:cubicBezTo>
                  <a:pt x="1472" y="5148"/>
                  <a:pt x="1874" y="4497"/>
                  <a:pt x="1508" y="3971"/>
                </a:cubicBezTo>
                <a:cubicBezTo>
                  <a:pt x="1312" y="3703"/>
                  <a:pt x="946" y="3534"/>
                  <a:pt x="643" y="3712"/>
                </a:cubicBezTo>
                <a:cubicBezTo>
                  <a:pt x="232" y="3953"/>
                  <a:pt x="304" y="4586"/>
                  <a:pt x="295" y="4979"/>
                </a:cubicBezTo>
                <a:cubicBezTo>
                  <a:pt x="277" y="5657"/>
                  <a:pt x="205" y="6370"/>
                  <a:pt x="286" y="7048"/>
                </a:cubicBezTo>
                <a:cubicBezTo>
                  <a:pt x="348" y="7619"/>
                  <a:pt x="580" y="8030"/>
                  <a:pt x="1035" y="8378"/>
                </a:cubicBezTo>
                <a:cubicBezTo>
                  <a:pt x="1410" y="8663"/>
                  <a:pt x="1802" y="8877"/>
                  <a:pt x="1909" y="9386"/>
                </a:cubicBezTo>
                <a:cubicBezTo>
                  <a:pt x="1945" y="9546"/>
                  <a:pt x="1990" y="9805"/>
                  <a:pt x="1758" y="9859"/>
                </a:cubicBezTo>
                <a:cubicBezTo>
                  <a:pt x="1642" y="9885"/>
                  <a:pt x="1312" y="9627"/>
                  <a:pt x="1187" y="9582"/>
                </a:cubicBezTo>
                <a:cubicBezTo>
                  <a:pt x="892" y="9466"/>
                  <a:pt x="482" y="9421"/>
                  <a:pt x="259" y="9716"/>
                </a:cubicBezTo>
                <a:cubicBezTo>
                  <a:pt x="0" y="10046"/>
                  <a:pt x="250" y="10474"/>
                  <a:pt x="464" y="1076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9"/>
          <p:cNvSpPr txBox="1">
            <a:spLocks noGrp="1"/>
          </p:cNvSpPr>
          <p:nvPr>
            <p:ph type="title"/>
          </p:nvPr>
        </p:nvSpPr>
        <p:spPr>
          <a:xfrm>
            <a:off x="950800" y="1577700"/>
            <a:ext cx="62148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942" name="Google Shape;942;p9"/>
          <p:cNvSpPr txBox="1">
            <a:spLocks noGrp="1"/>
          </p:cNvSpPr>
          <p:nvPr>
            <p:ph type="subTitle" idx="1"/>
          </p:nvPr>
        </p:nvSpPr>
        <p:spPr>
          <a:xfrm>
            <a:off x="950933" y="2700100"/>
            <a:ext cx="6214800" cy="1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940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" name="Google Shape;2979;p31"/>
          <p:cNvSpPr txBox="1">
            <a:spLocks noGrp="1"/>
          </p:cNvSpPr>
          <p:nvPr>
            <p:ph type="title"/>
          </p:nvPr>
        </p:nvSpPr>
        <p:spPr>
          <a:xfrm>
            <a:off x="960000" y="617600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2980" name="Google Shape;2980;p31"/>
          <p:cNvGrpSpPr/>
          <p:nvPr/>
        </p:nvGrpSpPr>
        <p:grpSpPr>
          <a:xfrm>
            <a:off x="-1115125" y="6209831"/>
            <a:ext cx="14445767" cy="1440896"/>
            <a:chOff x="-836344" y="4653224"/>
            <a:chExt cx="10834325" cy="1080672"/>
          </a:xfrm>
        </p:grpSpPr>
        <p:sp>
          <p:nvSpPr>
            <p:cNvPr id="2981" name="Google Shape;2981;p31"/>
            <p:cNvSpPr/>
            <p:nvPr/>
          </p:nvSpPr>
          <p:spPr>
            <a:xfrm>
              <a:off x="-836344" y="4653224"/>
              <a:ext cx="10834325" cy="900350"/>
            </a:xfrm>
            <a:custGeom>
              <a:avLst/>
              <a:gdLst/>
              <a:ahLst/>
              <a:cxnLst/>
              <a:rect l="l" t="t" r="r" b="b"/>
              <a:pathLst>
                <a:path w="433373" h="36014" extrusionOk="0">
                  <a:moveTo>
                    <a:pt x="27431" y="2717"/>
                  </a:moveTo>
                  <a:cubicBezTo>
                    <a:pt x="56460" y="-2319"/>
                    <a:pt x="140184" y="1103"/>
                    <a:pt x="202924" y="1552"/>
                  </a:cubicBezTo>
                  <a:cubicBezTo>
                    <a:pt x="265664" y="2001"/>
                    <a:pt x="367444" y="564"/>
                    <a:pt x="403873" y="5412"/>
                  </a:cubicBezTo>
                  <a:cubicBezTo>
                    <a:pt x="440303" y="10260"/>
                    <a:pt x="438977" y="25585"/>
                    <a:pt x="421501" y="30638"/>
                  </a:cubicBezTo>
                  <a:cubicBezTo>
                    <a:pt x="404025" y="35691"/>
                    <a:pt x="364475" y="35543"/>
                    <a:pt x="299016" y="35732"/>
                  </a:cubicBezTo>
                  <a:cubicBezTo>
                    <a:pt x="233557" y="35921"/>
                    <a:pt x="74012" y="37273"/>
                    <a:pt x="28748" y="31770"/>
                  </a:cubicBezTo>
                  <a:cubicBezTo>
                    <a:pt x="-16516" y="26268"/>
                    <a:pt x="-1598" y="7753"/>
                    <a:pt x="27431" y="2717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982" name="Google Shape;2982;p31"/>
            <p:cNvGrpSpPr/>
            <p:nvPr/>
          </p:nvGrpSpPr>
          <p:grpSpPr>
            <a:xfrm flipH="1">
              <a:off x="1629652" y="4724282"/>
              <a:ext cx="1866838" cy="838441"/>
              <a:chOff x="7380525" y="3989013"/>
              <a:chExt cx="903950" cy="404575"/>
            </a:xfrm>
          </p:grpSpPr>
          <p:sp>
            <p:nvSpPr>
              <p:cNvPr id="2983" name="Google Shape;2983;p31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4" name="Google Shape;2984;p31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5" name="Google Shape;2985;p31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6" name="Google Shape;2986;p31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7" name="Google Shape;2987;p31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8" name="Google Shape;2988;p31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9" name="Google Shape;2989;p31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0" name="Google Shape;2990;p31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1" name="Google Shape;2991;p31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2" name="Google Shape;2992;p31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3" name="Google Shape;2993;p31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94" name="Google Shape;2994;p31"/>
            <p:cNvGrpSpPr/>
            <p:nvPr/>
          </p:nvGrpSpPr>
          <p:grpSpPr>
            <a:xfrm flipH="1">
              <a:off x="3359865" y="4707699"/>
              <a:ext cx="2355271" cy="871618"/>
              <a:chOff x="7237501" y="4038336"/>
              <a:chExt cx="1140457" cy="420584"/>
            </a:xfrm>
          </p:grpSpPr>
          <p:sp>
            <p:nvSpPr>
              <p:cNvPr id="2995" name="Google Shape;2995;p31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6" name="Google Shape;2996;p31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7" name="Google Shape;2997;p31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8" name="Google Shape;2998;p31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99" name="Google Shape;2999;p31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0" name="Google Shape;3000;p31"/>
              <p:cNvSpPr/>
              <p:nvPr/>
            </p:nvSpPr>
            <p:spPr>
              <a:xfrm>
                <a:off x="7237501" y="4367343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1" name="Google Shape;3001;p31"/>
              <p:cNvSpPr/>
              <p:nvPr/>
            </p:nvSpPr>
            <p:spPr>
              <a:xfrm>
                <a:off x="8089947" y="4367270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2" name="Google Shape;3002;p31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3" name="Google Shape;3003;p31"/>
              <p:cNvSpPr/>
              <p:nvPr/>
            </p:nvSpPr>
            <p:spPr>
              <a:xfrm>
                <a:off x="8313833" y="4038336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4" name="Google Shape;3004;p31"/>
              <p:cNvSpPr/>
              <p:nvPr/>
            </p:nvSpPr>
            <p:spPr>
              <a:xfrm>
                <a:off x="7916475" y="4132112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5" name="Google Shape;3005;p31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06" name="Google Shape;3006;p31"/>
            <p:cNvGrpSpPr/>
            <p:nvPr/>
          </p:nvGrpSpPr>
          <p:grpSpPr>
            <a:xfrm flipH="1">
              <a:off x="5433653" y="4745192"/>
              <a:ext cx="2417401" cy="749301"/>
              <a:chOff x="7178055" y="4058665"/>
              <a:chExt cx="1170541" cy="361562"/>
            </a:xfrm>
          </p:grpSpPr>
          <p:sp>
            <p:nvSpPr>
              <p:cNvPr id="3007" name="Google Shape;3007;p31"/>
              <p:cNvSpPr/>
              <p:nvPr/>
            </p:nvSpPr>
            <p:spPr>
              <a:xfrm>
                <a:off x="7727647" y="4070234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8" name="Google Shape;3008;p31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09" name="Google Shape;3009;p31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0" name="Google Shape;3010;p31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1" name="Google Shape;3011;p31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2" name="Google Shape;3012;p31"/>
              <p:cNvSpPr/>
              <p:nvPr/>
            </p:nvSpPr>
            <p:spPr>
              <a:xfrm>
                <a:off x="7178055" y="4197061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3" name="Google Shape;3013;p31"/>
              <p:cNvSpPr/>
              <p:nvPr/>
            </p:nvSpPr>
            <p:spPr>
              <a:xfrm rot="5400000">
                <a:off x="7585189" y="4099727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4" name="Google Shape;3014;p31"/>
              <p:cNvSpPr/>
              <p:nvPr/>
            </p:nvSpPr>
            <p:spPr>
              <a:xfrm>
                <a:off x="7807900" y="4266752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5" name="Google Shape;3015;p31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16" name="Google Shape;3016;p31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17" name="Google Shape;3017;p31"/>
            <p:cNvGrpSpPr/>
            <p:nvPr/>
          </p:nvGrpSpPr>
          <p:grpSpPr>
            <a:xfrm flipH="1">
              <a:off x="-334030" y="4690906"/>
              <a:ext cx="2008569" cy="1042991"/>
              <a:chOff x="7128734" y="4271748"/>
              <a:chExt cx="2015624" cy="1042991"/>
            </a:xfrm>
          </p:grpSpPr>
          <p:grpSp>
            <p:nvGrpSpPr>
              <p:cNvPr id="3018" name="Google Shape;3018;p31"/>
              <p:cNvGrpSpPr/>
              <p:nvPr/>
            </p:nvGrpSpPr>
            <p:grpSpPr>
              <a:xfrm>
                <a:off x="7271012" y="4271748"/>
                <a:ext cx="1873346" cy="1042991"/>
                <a:chOff x="7380525" y="3936821"/>
                <a:chExt cx="903950" cy="503277"/>
              </a:xfrm>
            </p:grpSpPr>
            <p:sp>
              <p:nvSpPr>
                <p:cNvPr id="3019" name="Google Shape;3019;p31"/>
                <p:cNvSpPr/>
                <p:nvPr/>
              </p:nvSpPr>
              <p:spPr>
                <a:xfrm>
                  <a:off x="7594882" y="3936821"/>
                  <a:ext cx="257175" cy="21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87" h="8677" extrusionOk="0">
                      <a:moveTo>
                        <a:pt x="3972" y="0"/>
                      </a:moveTo>
                      <a:cubicBezTo>
                        <a:pt x="2147" y="0"/>
                        <a:pt x="530" y="745"/>
                        <a:pt x="170" y="2572"/>
                      </a:cubicBezTo>
                      <a:cubicBezTo>
                        <a:pt x="1" y="3446"/>
                        <a:pt x="259" y="4347"/>
                        <a:pt x="589" y="5177"/>
                      </a:cubicBezTo>
                      <a:cubicBezTo>
                        <a:pt x="1250" y="6810"/>
                        <a:pt x="2499" y="8514"/>
                        <a:pt x="4363" y="8665"/>
                      </a:cubicBezTo>
                      <a:cubicBezTo>
                        <a:pt x="4455" y="8673"/>
                        <a:pt x="4547" y="8677"/>
                        <a:pt x="4639" y="8677"/>
                      </a:cubicBezTo>
                      <a:cubicBezTo>
                        <a:pt x="5697" y="8677"/>
                        <a:pt x="6700" y="8176"/>
                        <a:pt x="7628" y="7675"/>
                      </a:cubicBezTo>
                      <a:cubicBezTo>
                        <a:pt x="8627" y="7131"/>
                        <a:pt x="9680" y="6489"/>
                        <a:pt x="10046" y="5463"/>
                      </a:cubicBezTo>
                      <a:cubicBezTo>
                        <a:pt x="10287" y="4785"/>
                        <a:pt x="10180" y="4044"/>
                        <a:pt x="9974" y="3357"/>
                      </a:cubicBezTo>
                      <a:cubicBezTo>
                        <a:pt x="9401" y="1414"/>
                        <a:pt x="6488" y="0"/>
                        <a:pt x="397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0" name="Google Shape;3020;p31"/>
                <p:cNvSpPr/>
                <p:nvPr/>
              </p:nvSpPr>
              <p:spPr>
                <a:xfrm>
                  <a:off x="8150200" y="4274846"/>
                  <a:ext cx="134275" cy="11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1" h="4527" extrusionOk="0">
                      <a:moveTo>
                        <a:pt x="2073" y="0"/>
                      </a:moveTo>
                      <a:cubicBezTo>
                        <a:pt x="1118" y="0"/>
                        <a:pt x="274" y="390"/>
                        <a:pt x="89" y="1344"/>
                      </a:cubicBezTo>
                      <a:cubicBezTo>
                        <a:pt x="0" y="1799"/>
                        <a:pt x="134" y="2272"/>
                        <a:pt x="303" y="2700"/>
                      </a:cubicBezTo>
                      <a:cubicBezTo>
                        <a:pt x="651" y="3557"/>
                        <a:pt x="1303" y="4449"/>
                        <a:pt x="2275" y="4520"/>
                      </a:cubicBezTo>
                      <a:cubicBezTo>
                        <a:pt x="2325" y="4525"/>
                        <a:pt x="2375" y="4527"/>
                        <a:pt x="2424" y="4527"/>
                      </a:cubicBezTo>
                      <a:cubicBezTo>
                        <a:pt x="2975" y="4527"/>
                        <a:pt x="3496" y="4265"/>
                        <a:pt x="3979" y="4003"/>
                      </a:cubicBezTo>
                      <a:cubicBezTo>
                        <a:pt x="4496" y="3726"/>
                        <a:pt x="5049" y="3387"/>
                        <a:pt x="5246" y="2852"/>
                      </a:cubicBezTo>
                      <a:cubicBezTo>
                        <a:pt x="5371" y="2495"/>
                        <a:pt x="5308" y="2112"/>
                        <a:pt x="5201" y="1746"/>
                      </a:cubicBezTo>
                      <a:cubicBezTo>
                        <a:pt x="4902" y="734"/>
                        <a:pt x="3384" y="0"/>
                        <a:pt x="2073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1" name="Google Shape;3021;p31"/>
                <p:cNvSpPr/>
                <p:nvPr/>
              </p:nvSpPr>
              <p:spPr>
                <a:xfrm>
                  <a:off x="7933186" y="4070989"/>
                  <a:ext cx="322747" cy="187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1" h="6330" extrusionOk="0">
                      <a:moveTo>
                        <a:pt x="2202" y="0"/>
                      </a:moveTo>
                      <a:cubicBezTo>
                        <a:pt x="1431" y="0"/>
                        <a:pt x="717" y="341"/>
                        <a:pt x="340" y="1109"/>
                      </a:cubicBezTo>
                      <a:cubicBezTo>
                        <a:pt x="1" y="1814"/>
                        <a:pt x="63" y="2634"/>
                        <a:pt x="232" y="3384"/>
                      </a:cubicBezTo>
                      <a:cubicBezTo>
                        <a:pt x="447" y="4392"/>
                        <a:pt x="893" y="5445"/>
                        <a:pt x="1847" y="5944"/>
                      </a:cubicBezTo>
                      <a:cubicBezTo>
                        <a:pt x="2436" y="6256"/>
                        <a:pt x="3141" y="6310"/>
                        <a:pt x="3819" y="6328"/>
                      </a:cubicBezTo>
                      <a:cubicBezTo>
                        <a:pt x="3905" y="6329"/>
                        <a:pt x="3991" y="6330"/>
                        <a:pt x="4078" y="6330"/>
                      </a:cubicBezTo>
                      <a:cubicBezTo>
                        <a:pt x="6169" y="6330"/>
                        <a:pt x="8360" y="5906"/>
                        <a:pt x="9876" y="4561"/>
                      </a:cubicBezTo>
                      <a:cubicBezTo>
                        <a:pt x="10447" y="4053"/>
                        <a:pt x="10911" y="3375"/>
                        <a:pt x="10902" y="2634"/>
                      </a:cubicBezTo>
                      <a:cubicBezTo>
                        <a:pt x="10884" y="1823"/>
                        <a:pt x="10242" y="1082"/>
                        <a:pt x="9448" y="734"/>
                      </a:cubicBezTo>
                      <a:cubicBezTo>
                        <a:pt x="8934" y="503"/>
                        <a:pt x="8367" y="414"/>
                        <a:pt x="7796" y="414"/>
                      </a:cubicBezTo>
                      <a:cubicBezTo>
                        <a:pt x="7486" y="414"/>
                        <a:pt x="7174" y="441"/>
                        <a:pt x="6870" y="484"/>
                      </a:cubicBezTo>
                      <a:cubicBezTo>
                        <a:pt x="6346" y="559"/>
                        <a:pt x="5912" y="597"/>
                        <a:pt x="5512" y="597"/>
                      </a:cubicBezTo>
                      <a:cubicBezTo>
                        <a:pt x="4711" y="597"/>
                        <a:pt x="4045" y="446"/>
                        <a:pt x="3069" y="137"/>
                      </a:cubicBezTo>
                      <a:cubicBezTo>
                        <a:pt x="2782" y="47"/>
                        <a:pt x="2488" y="0"/>
                        <a:pt x="2202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2" name="Google Shape;3022;p31"/>
                <p:cNvSpPr/>
                <p:nvPr/>
              </p:nvSpPr>
              <p:spPr>
                <a:xfrm>
                  <a:off x="7380525" y="4070463"/>
                  <a:ext cx="240900" cy="22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6" h="9161" extrusionOk="0">
                      <a:moveTo>
                        <a:pt x="5069" y="1"/>
                      </a:moveTo>
                      <a:cubicBezTo>
                        <a:pt x="4766" y="1"/>
                        <a:pt x="4465" y="45"/>
                        <a:pt x="4176" y="145"/>
                      </a:cubicBezTo>
                      <a:cubicBezTo>
                        <a:pt x="3542" y="360"/>
                        <a:pt x="3052" y="823"/>
                        <a:pt x="2606" y="1296"/>
                      </a:cubicBezTo>
                      <a:cubicBezTo>
                        <a:pt x="1169" y="2822"/>
                        <a:pt x="1" y="4731"/>
                        <a:pt x="125" y="6756"/>
                      </a:cubicBezTo>
                      <a:cubicBezTo>
                        <a:pt x="179" y="7496"/>
                        <a:pt x="429" y="8264"/>
                        <a:pt x="1035" y="8736"/>
                      </a:cubicBezTo>
                      <a:cubicBezTo>
                        <a:pt x="1417" y="9028"/>
                        <a:pt x="1907" y="9161"/>
                        <a:pt x="2403" y="9161"/>
                      </a:cubicBezTo>
                      <a:cubicBezTo>
                        <a:pt x="2788" y="9161"/>
                        <a:pt x="3178" y="9081"/>
                        <a:pt x="3524" y="8933"/>
                      </a:cubicBezTo>
                      <a:cubicBezTo>
                        <a:pt x="4327" y="8594"/>
                        <a:pt x="4943" y="7951"/>
                        <a:pt x="5398" y="7247"/>
                      </a:cubicBezTo>
                      <a:cubicBezTo>
                        <a:pt x="6227" y="5989"/>
                        <a:pt x="6816" y="5507"/>
                        <a:pt x="8137" y="4758"/>
                      </a:cubicBezTo>
                      <a:cubicBezTo>
                        <a:pt x="9091" y="4222"/>
                        <a:pt x="9635" y="3241"/>
                        <a:pt x="9109" y="2188"/>
                      </a:cubicBezTo>
                      <a:cubicBezTo>
                        <a:pt x="8752" y="1493"/>
                        <a:pt x="8047" y="1011"/>
                        <a:pt x="7316" y="636"/>
                      </a:cubicBezTo>
                      <a:cubicBezTo>
                        <a:pt x="6631" y="284"/>
                        <a:pt x="5840" y="1"/>
                        <a:pt x="5069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3" name="Google Shape;3023;p31"/>
                <p:cNvSpPr/>
                <p:nvPr/>
              </p:nvSpPr>
              <p:spPr>
                <a:xfrm>
                  <a:off x="7552475" y="4274848"/>
                  <a:ext cx="159950" cy="16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8" h="6610" extrusionOk="0">
                      <a:moveTo>
                        <a:pt x="2738" y="0"/>
                      </a:moveTo>
                      <a:cubicBezTo>
                        <a:pt x="2652" y="0"/>
                        <a:pt x="2563" y="7"/>
                        <a:pt x="2472" y="22"/>
                      </a:cubicBezTo>
                      <a:cubicBezTo>
                        <a:pt x="1901" y="111"/>
                        <a:pt x="1419" y="477"/>
                        <a:pt x="1009" y="860"/>
                      </a:cubicBezTo>
                      <a:cubicBezTo>
                        <a:pt x="474" y="1378"/>
                        <a:pt x="1" y="2038"/>
                        <a:pt x="63" y="2751"/>
                      </a:cubicBezTo>
                      <a:cubicBezTo>
                        <a:pt x="108" y="3197"/>
                        <a:pt x="349" y="3599"/>
                        <a:pt x="607" y="3965"/>
                      </a:cubicBezTo>
                      <a:cubicBezTo>
                        <a:pt x="1446" y="5151"/>
                        <a:pt x="2606" y="6248"/>
                        <a:pt x="4095" y="6543"/>
                      </a:cubicBezTo>
                      <a:cubicBezTo>
                        <a:pt x="4293" y="6585"/>
                        <a:pt x="4499" y="6609"/>
                        <a:pt x="4702" y="6609"/>
                      </a:cubicBezTo>
                      <a:cubicBezTo>
                        <a:pt x="5059" y="6609"/>
                        <a:pt x="5408" y="6534"/>
                        <a:pt x="5692" y="6347"/>
                      </a:cubicBezTo>
                      <a:cubicBezTo>
                        <a:pt x="6201" y="6008"/>
                        <a:pt x="6397" y="5374"/>
                        <a:pt x="6308" y="4803"/>
                      </a:cubicBezTo>
                      <a:cubicBezTo>
                        <a:pt x="6210" y="4241"/>
                        <a:pt x="5862" y="3733"/>
                        <a:pt x="5434" y="3313"/>
                      </a:cubicBezTo>
                      <a:cubicBezTo>
                        <a:pt x="4675" y="2546"/>
                        <a:pt x="4443" y="2091"/>
                        <a:pt x="4149" y="1110"/>
                      </a:cubicBezTo>
                      <a:cubicBezTo>
                        <a:pt x="3958" y="480"/>
                        <a:pt x="3453" y="0"/>
                        <a:pt x="27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4" name="Google Shape;3024;p31"/>
                <p:cNvSpPr/>
                <p:nvPr/>
              </p:nvSpPr>
              <p:spPr>
                <a:xfrm>
                  <a:off x="7933186" y="3956985"/>
                  <a:ext cx="173975" cy="9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9" h="3660" extrusionOk="0">
                      <a:moveTo>
                        <a:pt x="5445" y="0"/>
                      </a:moveTo>
                      <a:cubicBezTo>
                        <a:pt x="5293" y="0"/>
                        <a:pt x="5140" y="10"/>
                        <a:pt x="4987" y="22"/>
                      </a:cubicBezTo>
                      <a:cubicBezTo>
                        <a:pt x="4006" y="93"/>
                        <a:pt x="3078" y="272"/>
                        <a:pt x="2141" y="521"/>
                      </a:cubicBezTo>
                      <a:cubicBezTo>
                        <a:pt x="1374" y="718"/>
                        <a:pt x="286" y="771"/>
                        <a:pt x="63" y="1654"/>
                      </a:cubicBezTo>
                      <a:cubicBezTo>
                        <a:pt x="0" y="1886"/>
                        <a:pt x="27" y="2118"/>
                        <a:pt x="89" y="2350"/>
                      </a:cubicBezTo>
                      <a:cubicBezTo>
                        <a:pt x="259" y="2975"/>
                        <a:pt x="767" y="3599"/>
                        <a:pt x="1463" y="3653"/>
                      </a:cubicBezTo>
                      <a:cubicBezTo>
                        <a:pt x="1507" y="3658"/>
                        <a:pt x="1552" y="3660"/>
                        <a:pt x="1597" y="3660"/>
                      </a:cubicBezTo>
                      <a:cubicBezTo>
                        <a:pt x="1795" y="3660"/>
                        <a:pt x="1998" y="3616"/>
                        <a:pt x="2195" y="3572"/>
                      </a:cubicBezTo>
                      <a:cubicBezTo>
                        <a:pt x="3631" y="3260"/>
                        <a:pt x="5139" y="2921"/>
                        <a:pt x="6218" y="1984"/>
                      </a:cubicBezTo>
                      <a:cubicBezTo>
                        <a:pt x="6611" y="1645"/>
                        <a:pt x="6959" y="1146"/>
                        <a:pt x="6780" y="673"/>
                      </a:cubicBezTo>
                      <a:cubicBezTo>
                        <a:pt x="6673" y="370"/>
                        <a:pt x="6352" y="156"/>
                        <a:pt x="6022" y="66"/>
                      </a:cubicBezTo>
                      <a:cubicBezTo>
                        <a:pt x="5832" y="16"/>
                        <a:pt x="5639" y="0"/>
                        <a:pt x="5445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5" name="Google Shape;3025;p31"/>
                <p:cNvSpPr/>
                <p:nvPr/>
              </p:nvSpPr>
              <p:spPr>
                <a:xfrm rot="-895132">
                  <a:off x="7737152" y="4187016"/>
                  <a:ext cx="173741" cy="91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1" h="3666" extrusionOk="0">
                      <a:moveTo>
                        <a:pt x="5442" y="1"/>
                      </a:moveTo>
                      <a:cubicBezTo>
                        <a:pt x="5289" y="1"/>
                        <a:pt x="5137" y="11"/>
                        <a:pt x="4988" y="22"/>
                      </a:cubicBezTo>
                      <a:cubicBezTo>
                        <a:pt x="4007" y="103"/>
                        <a:pt x="3079" y="272"/>
                        <a:pt x="2133" y="522"/>
                      </a:cubicBezTo>
                      <a:cubicBezTo>
                        <a:pt x="1375" y="727"/>
                        <a:pt x="286" y="781"/>
                        <a:pt x="55" y="1664"/>
                      </a:cubicBezTo>
                      <a:cubicBezTo>
                        <a:pt x="1" y="1887"/>
                        <a:pt x="28" y="2128"/>
                        <a:pt x="90" y="2351"/>
                      </a:cubicBezTo>
                      <a:cubicBezTo>
                        <a:pt x="260" y="2984"/>
                        <a:pt x="759" y="3600"/>
                        <a:pt x="1455" y="3662"/>
                      </a:cubicBezTo>
                      <a:cubicBezTo>
                        <a:pt x="1489" y="3665"/>
                        <a:pt x="1522" y="3666"/>
                        <a:pt x="1555" y="3666"/>
                      </a:cubicBezTo>
                      <a:cubicBezTo>
                        <a:pt x="1769" y="3666"/>
                        <a:pt x="1978" y="3619"/>
                        <a:pt x="2187" y="3573"/>
                      </a:cubicBezTo>
                      <a:cubicBezTo>
                        <a:pt x="3623" y="3261"/>
                        <a:pt x="5131" y="2922"/>
                        <a:pt x="6219" y="1985"/>
                      </a:cubicBezTo>
                      <a:cubicBezTo>
                        <a:pt x="6611" y="1646"/>
                        <a:pt x="6950" y="1146"/>
                        <a:pt x="6781" y="674"/>
                      </a:cubicBezTo>
                      <a:cubicBezTo>
                        <a:pt x="6665" y="370"/>
                        <a:pt x="6353" y="156"/>
                        <a:pt x="6023" y="67"/>
                      </a:cubicBezTo>
                      <a:cubicBezTo>
                        <a:pt x="5833" y="17"/>
                        <a:pt x="5637" y="1"/>
                        <a:pt x="5442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6" name="Google Shape;3026;p31"/>
                <p:cNvSpPr/>
                <p:nvPr/>
              </p:nvSpPr>
              <p:spPr>
                <a:xfrm>
                  <a:off x="7798195" y="4280729"/>
                  <a:ext cx="322750" cy="15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10" h="6139" extrusionOk="0">
                      <a:moveTo>
                        <a:pt x="7060" y="0"/>
                      </a:moveTo>
                      <a:cubicBezTo>
                        <a:pt x="6705" y="0"/>
                        <a:pt x="6385" y="29"/>
                        <a:pt x="6120" y="89"/>
                      </a:cubicBezTo>
                      <a:cubicBezTo>
                        <a:pt x="4550" y="437"/>
                        <a:pt x="1" y="2810"/>
                        <a:pt x="429" y="4692"/>
                      </a:cubicBezTo>
                      <a:cubicBezTo>
                        <a:pt x="634" y="5629"/>
                        <a:pt x="1865" y="5986"/>
                        <a:pt x="2891" y="6066"/>
                      </a:cubicBezTo>
                      <a:cubicBezTo>
                        <a:pt x="3434" y="6115"/>
                        <a:pt x="3980" y="6139"/>
                        <a:pt x="4525" y="6139"/>
                      </a:cubicBezTo>
                      <a:cubicBezTo>
                        <a:pt x="6487" y="6139"/>
                        <a:pt x="8446" y="5828"/>
                        <a:pt x="10295" y="5227"/>
                      </a:cubicBezTo>
                      <a:cubicBezTo>
                        <a:pt x="10947" y="5013"/>
                        <a:pt x="11607" y="4764"/>
                        <a:pt x="12098" y="4309"/>
                      </a:cubicBezTo>
                      <a:cubicBezTo>
                        <a:pt x="12597" y="3863"/>
                        <a:pt x="12909" y="3193"/>
                        <a:pt x="12731" y="2569"/>
                      </a:cubicBezTo>
                      <a:cubicBezTo>
                        <a:pt x="12275" y="952"/>
                        <a:pt x="9093" y="0"/>
                        <a:pt x="7060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7" name="Google Shape;3027;p31"/>
                <p:cNvSpPr/>
                <p:nvPr/>
              </p:nvSpPr>
              <p:spPr>
                <a:xfrm>
                  <a:off x="8150194" y="3982042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8" y="0"/>
                      </a:moveTo>
                      <a:cubicBezTo>
                        <a:pt x="608" y="0"/>
                        <a:pt x="1" y="279"/>
                        <a:pt x="101" y="722"/>
                      </a:cubicBezTo>
                      <a:cubicBezTo>
                        <a:pt x="191" y="1088"/>
                        <a:pt x="333" y="1463"/>
                        <a:pt x="610" y="1739"/>
                      </a:cubicBezTo>
                      <a:cubicBezTo>
                        <a:pt x="823" y="1946"/>
                        <a:pt x="1127" y="2083"/>
                        <a:pt x="1426" y="2083"/>
                      </a:cubicBezTo>
                      <a:cubicBezTo>
                        <a:pt x="1527" y="2083"/>
                        <a:pt x="1628" y="2067"/>
                        <a:pt x="1725" y="2033"/>
                      </a:cubicBezTo>
                      <a:cubicBezTo>
                        <a:pt x="1841" y="1989"/>
                        <a:pt x="1948" y="1926"/>
                        <a:pt x="2046" y="1846"/>
                      </a:cubicBezTo>
                      <a:cubicBezTo>
                        <a:pt x="2305" y="1632"/>
                        <a:pt x="2483" y="1338"/>
                        <a:pt x="2501" y="1025"/>
                      </a:cubicBezTo>
                      <a:cubicBezTo>
                        <a:pt x="2565" y="299"/>
                        <a:pt x="1890" y="0"/>
                        <a:pt x="1238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8" name="Google Shape;3028;p31"/>
                <p:cNvSpPr/>
                <p:nvPr/>
              </p:nvSpPr>
              <p:spPr>
                <a:xfrm>
                  <a:off x="7826151" y="3951500"/>
                  <a:ext cx="64000" cy="52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0" h="2084" extrusionOk="0">
                      <a:moveTo>
                        <a:pt x="1234" y="1"/>
                      </a:moveTo>
                      <a:cubicBezTo>
                        <a:pt x="606" y="1"/>
                        <a:pt x="0" y="280"/>
                        <a:pt x="101" y="723"/>
                      </a:cubicBezTo>
                      <a:cubicBezTo>
                        <a:pt x="190" y="1097"/>
                        <a:pt x="333" y="1472"/>
                        <a:pt x="609" y="1740"/>
                      </a:cubicBezTo>
                      <a:cubicBezTo>
                        <a:pt x="823" y="1946"/>
                        <a:pt x="1126" y="2083"/>
                        <a:pt x="1422" y="2083"/>
                      </a:cubicBezTo>
                      <a:cubicBezTo>
                        <a:pt x="1522" y="2083"/>
                        <a:pt x="1621" y="2068"/>
                        <a:pt x="1716" y="2034"/>
                      </a:cubicBezTo>
                      <a:cubicBezTo>
                        <a:pt x="1840" y="1989"/>
                        <a:pt x="1948" y="1927"/>
                        <a:pt x="2046" y="1847"/>
                      </a:cubicBezTo>
                      <a:cubicBezTo>
                        <a:pt x="2295" y="1633"/>
                        <a:pt x="2474" y="1338"/>
                        <a:pt x="2501" y="1026"/>
                      </a:cubicBezTo>
                      <a:cubicBezTo>
                        <a:pt x="2560" y="300"/>
                        <a:pt x="1885" y="1"/>
                        <a:pt x="1234" y="1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029" name="Google Shape;3029;p31"/>
                <p:cNvSpPr/>
                <p:nvPr/>
              </p:nvSpPr>
              <p:spPr>
                <a:xfrm>
                  <a:off x="7509927" y="3956664"/>
                  <a:ext cx="64125" cy="52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5" h="2083" extrusionOk="0">
                      <a:moveTo>
                        <a:pt x="1236" y="0"/>
                      </a:moveTo>
                      <a:cubicBezTo>
                        <a:pt x="606" y="0"/>
                        <a:pt x="1" y="279"/>
                        <a:pt x="106" y="722"/>
                      </a:cubicBezTo>
                      <a:cubicBezTo>
                        <a:pt x="186" y="1088"/>
                        <a:pt x="329" y="1463"/>
                        <a:pt x="614" y="1739"/>
                      </a:cubicBezTo>
                      <a:cubicBezTo>
                        <a:pt x="821" y="1946"/>
                        <a:pt x="1123" y="2083"/>
                        <a:pt x="1422" y="2083"/>
                      </a:cubicBezTo>
                      <a:cubicBezTo>
                        <a:pt x="1523" y="2083"/>
                        <a:pt x="1624" y="2067"/>
                        <a:pt x="1721" y="2034"/>
                      </a:cubicBezTo>
                      <a:cubicBezTo>
                        <a:pt x="1845" y="1989"/>
                        <a:pt x="1953" y="1926"/>
                        <a:pt x="2051" y="1846"/>
                      </a:cubicBezTo>
                      <a:cubicBezTo>
                        <a:pt x="2300" y="1632"/>
                        <a:pt x="2479" y="1338"/>
                        <a:pt x="2506" y="1025"/>
                      </a:cubicBezTo>
                      <a:cubicBezTo>
                        <a:pt x="2565" y="299"/>
                        <a:pt x="1887" y="0"/>
                        <a:pt x="1236" y="0"/>
                      </a:cubicBezTo>
                      <a:close/>
                    </a:path>
                  </a:pathLst>
                </a:custGeom>
                <a:solidFill>
                  <a:srgbClr val="ACEEFF">
                    <a:alpha val="2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030" name="Google Shape;3030;p31"/>
              <p:cNvSpPr/>
              <p:nvPr/>
            </p:nvSpPr>
            <p:spPr>
              <a:xfrm>
                <a:off x="7128734" y="4379899"/>
                <a:ext cx="360546" cy="189625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031" name="Google Shape;3031;p31"/>
            <p:cNvGrpSpPr/>
            <p:nvPr/>
          </p:nvGrpSpPr>
          <p:grpSpPr>
            <a:xfrm flipH="1">
              <a:off x="7368732" y="4770146"/>
              <a:ext cx="1971935" cy="798314"/>
              <a:chOff x="7467550" y="4027881"/>
              <a:chExt cx="954840" cy="385212"/>
            </a:xfrm>
          </p:grpSpPr>
          <p:sp>
            <p:nvSpPr>
              <p:cNvPr id="3032" name="Google Shape;3032;p31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3" name="Google Shape;3033;p31"/>
              <p:cNvSpPr/>
              <p:nvPr/>
            </p:nvSpPr>
            <p:spPr>
              <a:xfrm>
                <a:off x="8246717" y="4254386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4" name="Google Shape;3034;p31"/>
              <p:cNvSpPr/>
              <p:nvPr/>
            </p:nvSpPr>
            <p:spPr>
              <a:xfrm>
                <a:off x="7973946" y="4027881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5" name="Google Shape;3035;p31"/>
              <p:cNvSpPr/>
              <p:nvPr/>
            </p:nvSpPr>
            <p:spPr>
              <a:xfrm>
                <a:off x="7484812" y="406713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6" name="Google Shape;3036;p31"/>
              <p:cNvSpPr/>
              <p:nvPr/>
            </p:nvSpPr>
            <p:spPr>
              <a:xfrm>
                <a:off x="7627726" y="4247844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7" name="Google Shape;3037;p31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8" name="Google Shape;3038;p31"/>
              <p:cNvSpPr/>
              <p:nvPr/>
            </p:nvSpPr>
            <p:spPr>
              <a:xfrm>
                <a:off x="8358265" y="4027889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39" name="Google Shape;3039;p31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3040" name="Google Shape;3040;p31"/>
          <p:cNvGrpSpPr/>
          <p:nvPr/>
        </p:nvGrpSpPr>
        <p:grpSpPr>
          <a:xfrm rot="-886784">
            <a:off x="10694248" y="5517462"/>
            <a:ext cx="1725813" cy="1344965"/>
            <a:chOff x="8080267" y="3796017"/>
            <a:chExt cx="1294379" cy="1008738"/>
          </a:xfrm>
        </p:grpSpPr>
        <p:sp>
          <p:nvSpPr>
            <p:cNvPr id="3041" name="Google Shape;3041;p31"/>
            <p:cNvSpPr/>
            <p:nvPr/>
          </p:nvSpPr>
          <p:spPr>
            <a:xfrm rot="-2062119">
              <a:off x="8517045" y="3932938"/>
              <a:ext cx="712356" cy="734880"/>
            </a:xfrm>
            <a:custGeom>
              <a:avLst/>
              <a:gdLst/>
              <a:ahLst/>
              <a:cxnLst/>
              <a:rect l="l" t="t" r="r" b="b"/>
              <a:pathLst>
                <a:path w="28495" h="29396" extrusionOk="0">
                  <a:moveTo>
                    <a:pt x="15867" y="0"/>
                  </a:moveTo>
                  <a:cubicBezTo>
                    <a:pt x="15841" y="0"/>
                    <a:pt x="15815" y="6"/>
                    <a:pt x="15791" y="18"/>
                  </a:cubicBezTo>
                  <a:cubicBezTo>
                    <a:pt x="15693" y="62"/>
                    <a:pt x="15648" y="178"/>
                    <a:pt x="15693" y="267"/>
                  </a:cubicBezTo>
                  <a:cubicBezTo>
                    <a:pt x="16014" y="928"/>
                    <a:pt x="15363" y="2123"/>
                    <a:pt x="15095" y="2560"/>
                  </a:cubicBezTo>
                  <a:cubicBezTo>
                    <a:pt x="15113" y="2364"/>
                    <a:pt x="15113" y="2176"/>
                    <a:pt x="15113" y="2034"/>
                  </a:cubicBezTo>
                  <a:cubicBezTo>
                    <a:pt x="15122" y="1820"/>
                    <a:pt x="15095" y="1606"/>
                    <a:pt x="15068" y="1391"/>
                  </a:cubicBezTo>
                  <a:cubicBezTo>
                    <a:pt x="15024" y="1044"/>
                    <a:pt x="14979" y="705"/>
                    <a:pt x="15059" y="419"/>
                  </a:cubicBezTo>
                  <a:cubicBezTo>
                    <a:pt x="15086" y="321"/>
                    <a:pt x="15024" y="214"/>
                    <a:pt x="14926" y="187"/>
                  </a:cubicBezTo>
                  <a:cubicBezTo>
                    <a:pt x="14905" y="180"/>
                    <a:pt x="14884" y="177"/>
                    <a:pt x="14864" y="177"/>
                  </a:cubicBezTo>
                  <a:cubicBezTo>
                    <a:pt x="14780" y="177"/>
                    <a:pt x="14706" y="233"/>
                    <a:pt x="14685" y="312"/>
                  </a:cubicBezTo>
                  <a:cubicBezTo>
                    <a:pt x="14587" y="669"/>
                    <a:pt x="14631" y="1061"/>
                    <a:pt x="14676" y="1436"/>
                  </a:cubicBezTo>
                  <a:cubicBezTo>
                    <a:pt x="14703" y="1641"/>
                    <a:pt x="14729" y="1837"/>
                    <a:pt x="14729" y="2025"/>
                  </a:cubicBezTo>
                  <a:cubicBezTo>
                    <a:pt x="14729" y="2337"/>
                    <a:pt x="14694" y="2908"/>
                    <a:pt x="14658" y="3220"/>
                  </a:cubicBezTo>
                  <a:cubicBezTo>
                    <a:pt x="14506" y="3417"/>
                    <a:pt x="14355" y="3622"/>
                    <a:pt x="14194" y="3818"/>
                  </a:cubicBezTo>
                  <a:cubicBezTo>
                    <a:pt x="14078" y="3970"/>
                    <a:pt x="13962" y="4121"/>
                    <a:pt x="13846" y="4273"/>
                  </a:cubicBezTo>
                  <a:cubicBezTo>
                    <a:pt x="13864" y="3764"/>
                    <a:pt x="13962" y="3167"/>
                    <a:pt x="14141" y="2846"/>
                  </a:cubicBezTo>
                  <a:cubicBezTo>
                    <a:pt x="14185" y="2747"/>
                    <a:pt x="14149" y="2631"/>
                    <a:pt x="14060" y="2578"/>
                  </a:cubicBezTo>
                  <a:cubicBezTo>
                    <a:pt x="14029" y="2561"/>
                    <a:pt x="13997" y="2553"/>
                    <a:pt x="13965" y="2553"/>
                  </a:cubicBezTo>
                  <a:cubicBezTo>
                    <a:pt x="13895" y="2553"/>
                    <a:pt x="13829" y="2591"/>
                    <a:pt x="13793" y="2658"/>
                  </a:cubicBezTo>
                  <a:cubicBezTo>
                    <a:pt x="13498" y="3185"/>
                    <a:pt x="13418" y="4228"/>
                    <a:pt x="13471" y="4799"/>
                  </a:cubicBezTo>
                  <a:cubicBezTo>
                    <a:pt x="13347" y="4978"/>
                    <a:pt x="13231" y="5165"/>
                    <a:pt x="13124" y="5352"/>
                  </a:cubicBezTo>
                  <a:lnTo>
                    <a:pt x="13025" y="5531"/>
                  </a:lnTo>
                  <a:cubicBezTo>
                    <a:pt x="13008" y="5558"/>
                    <a:pt x="12999" y="5584"/>
                    <a:pt x="12981" y="5620"/>
                  </a:cubicBezTo>
                  <a:cubicBezTo>
                    <a:pt x="12927" y="5468"/>
                    <a:pt x="12883" y="5299"/>
                    <a:pt x="12838" y="5156"/>
                  </a:cubicBezTo>
                  <a:cubicBezTo>
                    <a:pt x="12802" y="5040"/>
                    <a:pt x="12776" y="4933"/>
                    <a:pt x="12749" y="4844"/>
                  </a:cubicBezTo>
                  <a:cubicBezTo>
                    <a:pt x="12633" y="4532"/>
                    <a:pt x="12562" y="4210"/>
                    <a:pt x="12526" y="3934"/>
                  </a:cubicBezTo>
                  <a:cubicBezTo>
                    <a:pt x="12401" y="2890"/>
                    <a:pt x="12481" y="2034"/>
                    <a:pt x="12758" y="1302"/>
                  </a:cubicBezTo>
                  <a:cubicBezTo>
                    <a:pt x="12793" y="1204"/>
                    <a:pt x="12749" y="1097"/>
                    <a:pt x="12642" y="1061"/>
                  </a:cubicBezTo>
                  <a:cubicBezTo>
                    <a:pt x="12616" y="1050"/>
                    <a:pt x="12589" y="1044"/>
                    <a:pt x="12564" y="1044"/>
                  </a:cubicBezTo>
                  <a:cubicBezTo>
                    <a:pt x="12492" y="1044"/>
                    <a:pt x="12425" y="1087"/>
                    <a:pt x="12392" y="1159"/>
                  </a:cubicBezTo>
                  <a:cubicBezTo>
                    <a:pt x="12089" y="1953"/>
                    <a:pt x="12008" y="2863"/>
                    <a:pt x="12142" y="3970"/>
                  </a:cubicBezTo>
                  <a:cubicBezTo>
                    <a:pt x="12178" y="4273"/>
                    <a:pt x="12258" y="4621"/>
                    <a:pt x="12374" y="4960"/>
                  </a:cubicBezTo>
                  <a:cubicBezTo>
                    <a:pt x="12401" y="5040"/>
                    <a:pt x="12437" y="5147"/>
                    <a:pt x="12463" y="5254"/>
                  </a:cubicBezTo>
                  <a:cubicBezTo>
                    <a:pt x="12544" y="5531"/>
                    <a:pt x="12624" y="5834"/>
                    <a:pt x="12758" y="6030"/>
                  </a:cubicBezTo>
                  <a:cubicBezTo>
                    <a:pt x="12597" y="6360"/>
                    <a:pt x="12463" y="6699"/>
                    <a:pt x="12446" y="7030"/>
                  </a:cubicBezTo>
                  <a:cubicBezTo>
                    <a:pt x="12419" y="7449"/>
                    <a:pt x="12553" y="7877"/>
                    <a:pt x="12695" y="8287"/>
                  </a:cubicBezTo>
                  <a:cubicBezTo>
                    <a:pt x="12740" y="8430"/>
                    <a:pt x="12785" y="8564"/>
                    <a:pt x="12820" y="8689"/>
                  </a:cubicBezTo>
                  <a:cubicBezTo>
                    <a:pt x="13061" y="9563"/>
                    <a:pt x="13248" y="10803"/>
                    <a:pt x="13338" y="12016"/>
                  </a:cubicBezTo>
                  <a:cubicBezTo>
                    <a:pt x="13248" y="12132"/>
                    <a:pt x="13168" y="12248"/>
                    <a:pt x="13088" y="12364"/>
                  </a:cubicBezTo>
                  <a:cubicBezTo>
                    <a:pt x="13070" y="12275"/>
                    <a:pt x="13061" y="12186"/>
                    <a:pt x="13052" y="12097"/>
                  </a:cubicBezTo>
                  <a:cubicBezTo>
                    <a:pt x="13034" y="11918"/>
                    <a:pt x="13016" y="11740"/>
                    <a:pt x="12963" y="11561"/>
                  </a:cubicBezTo>
                  <a:cubicBezTo>
                    <a:pt x="12874" y="11294"/>
                    <a:pt x="12731" y="11035"/>
                    <a:pt x="12597" y="10785"/>
                  </a:cubicBezTo>
                  <a:cubicBezTo>
                    <a:pt x="12517" y="10634"/>
                    <a:pt x="12437" y="10482"/>
                    <a:pt x="12365" y="10330"/>
                  </a:cubicBezTo>
                  <a:cubicBezTo>
                    <a:pt x="12294" y="10179"/>
                    <a:pt x="12205" y="10027"/>
                    <a:pt x="12115" y="9884"/>
                  </a:cubicBezTo>
                  <a:cubicBezTo>
                    <a:pt x="11999" y="9679"/>
                    <a:pt x="11884" y="9492"/>
                    <a:pt x="11821" y="9287"/>
                  </a:cubicBezTo>
                  <a:cubicBezTo>
                    <a:pt x="11643" y="8742"/>
                    <a:pt x="11518" y="8073"/>
                    <a:pt x="11607" y="7868"/>
                  </a:cubicBezTo>
                  <a:cubicBezTo>
                    <a:pt x="11652" y="7770"/>
                    <a:pt x="11607" y="7654"/>
                    <a:pt x="11509" y="7609"/>
                  </a:cubicBezTo>
                  <a:cubicBezTo>
                    <a:pt x="11483" y="7598"/>
                    <a:pt x="11456" y="7592"/>
                    <a:pt x="11429" y="7592"/>
                  </a:cubicBezTo>
                  <a:cubicBezTo>
                    <a:pt x="11354" y="7592"/>
                    <a:pt x="11283" y="7635"/>
                    <a:pt x="11250" y="7708"/>
                  </a:cubicBezTo>
                  <a:cubicBezTo>
                    <a:pt x="11072" y="8127"/>
                    <a:pt x="11357" y="9108"/>
                    <a:pt x="11446" y="9394"/>
                  </a:cubicBezTo>
                  <a:cubicBezTo>
                    <a:pt x="11527" y="9643"/>
                    <a:pt x="11660" y="9857"/>
                    <a:pt x="11785" y="10072"/>
                  </a:cubicBezTo>
                  <a:cubicBezTo>
                    <a:pt x="11866" y="10214"/>
                    <a:pt x="11946" y="10348"/>
                    <a:pt x="12008" y="10482"/>
                  </a:cubicBezTo>
                  <a:cubicBezTo>
                    <a:pt x="12089" y="10643"/>
                    <a:pt x="12169" y="10803"/>
                    <a:pt x="12258" y="10964"/>
                  </a:cubicBezTo>
                  <a:cubicBezTo>
                    <a:pt x="12392" y="11205"/>
                    <a:pt x="12517" y="11436"/>
                    <a:pt x="12588" y="11677"/>
                  </a:cubicBezTo>
                  <a:cubicBezTo>
                    <a:pt x="12633" y="11811"/>
                    <a:pt x="12651" y="11963"/>
                    <a:pt x="12669" y="12132"/>
                  </a:cubicBezTo>
                  <a:cubicBezTo>
                    <a:pt x="12695" y="12355"/>
                    <a:pt x="12713" y="12578"/>
                    <a:pt x="12811" y="12792"/>
                  </a:cubicBezTo>
                  <a:cubicBezTo>
                    <a:pt x="12597" y="13158"/>
                    <a:pt x="12410" y="13551"/>
                    <a:pt x="12249" y="13970"/>
                  </a:cubicBezTo>
                  <a:cubicBezTo>
                    <a:pt x="11866" y="14942"/>
                    <a:pt x="11536" y="16066"/>
                    <a:pt x="11366" y="16976"/>
                  </a:cubicBezTo>
                  <a:cubicBezTo>
                    <a:pt x="11277" y="17494"/>
                    <a:pt x="11250" y="18029"/>
                    <a:pt x="11232" y="18538"/>
                  </a:cubicBezTo>
                  <a:cubicBezTo>
                    <a:pt x="11206" y="19055"/>
                    <a:pt x="11188" y="19546"/>
                    <a:pt x="11098" y="20027"/>
                  </a:cubicBezTo>
                  <a:cubicBezTo>
                    <a:pt x="10902" y="21080"/>
                    <a:pt x="10519" y="22222"/>
                    <a:pt x="10144" y="23346"/>
                  </a:cubicBezTo>
                  <a:cubicBezTo>
                    <a:pt x="10144" y="23123"/>
                    <a:pt x="10153" y="22900"/>
                    <a:pt x="10162" y="22677"/>
                  </a:cubicBezTo>
                  <a:cubicBezTo>
                    <a:pt x="10162" y="22490"/>
                    <a:pt x="10171" y="22302"/>
                    <a:pt x="10171" y="22124"/>
                  </a:cubicBezTo>
                  <a:lnTo>
                    <a:pt x="10171" y="22017"/>
                  </a:lnTo>
                  <a:cubicBezTo>
                    <a:pt x="10171" y="21678"/>
                    <a:pt x="10180" y="21330"/>
                    <a:pt x="10260" y="21035"/>
                  </a:cubicBezTo>
                  <a:cubicBezTo>
                    <a:pt x="10304" y="20884"/>
                    <a:pt x="10394" y="20741"/>
                    <a:pt x="10483" y="20589"/>
                  </a:cubicBezTo>
                  <a:cubicBezTo>
                    <a:pt x="10581" y="20429"/>
                    <a:pt x="10688" y="20259"/>
                    <a:pt x="10742" y="20072"/>
                  </a:cubicBezTo>
                  <a:cubicBezTo>
                    <a:pt x="10920" y="19519"/>
                    <a:pt x="10751" y="18877"/>
                    <a:pt x="10599" y="18261"/>
                  </a:cubicBezTo>
                  <a:cubicBezTo>
                    <a:pt x="10528" y="18002"/>
                    <a:pt x="10465" y="17753"/>
                    <a:pt x="10438" y="17530"/>
                  </a:cubicBezTo>
                  <a:cubicBezTo>
                    <a:pt x="10420" y="17422"/>
                    <a:pt x="10403" y="17315"/>
                    <a:pt x="10385" y="17208"/>
                  </a:cubicBezTo>
                  <a:cubicBezTo>
                    <a:pt x="10287" y="16620"/>
                    <a:pt x="10180" y="16022"/>
                    <a:pt x="10492" y="15585"/>
                  </a:cubicBezTo>
                  <a:cubicBezTo>
                    <a:pt x="10528" y="15531"/>
                    <a:pt x="10590" y="15487"/>
                    <a:pt x="10643" y="15442"/>
                  </a:cubicBezTo>
                  <a:cubicBezTo>
                    <a:pt x="10715" y="15388"/>
                    <a:pt x="10786" y="15335"/>
                    <a:pt x="10840" y="15255"/>
                  </a:cubicBezTo>
                  <a:cubicBezTo>
                    <a:pt x="10911" y="15165"/>
                    <a:pt x="10956" y="15067"/>
                    <a:pt x="11000" y="14960"/>
                  </a:cubicBezTo>
                  <a:cubicBezTo>
                    <a:pt x="11036" y="14889"/>
                    <a:pt x="11063" y="14826"/>
                    <a:pt x="11098" y="14782"/>
                  </a:cubicBezTo>
                  <a:cubicBezTo>
                    <a:pt x="11321" y="14452"/>
                    <a:pt x="11571" y="14024"/>
                    <a:pt x="11803" y="13578"/>
                  </a:cubicBezTo>
                  <a:cubicBezTo>
                    <a:pt x="11848" y="13479"/>
                    <a:pt x="11803" y="13363"/>
                    <a:pt x="11714" y="13319"/>
                  </a:cubicBezTo>
                  <a:cubicBezTo>
                    <a:pt x="11685" y="13303"/>
                    <a:pt x="11654" y="13296"/>
                    <a:pt x="11624" y="13296"/>
                  </a:cubicBezTo>
                  <a:cubicBezTo>
                    <a:pt x="11553" y="13296"/>
                    <a:pt x="11484" y="13336"/>
                    <a:pt x="11446" y="13399"/>
                  </a:cubicBezTo>
                  <a:cubicBezTo>
                    <a:pt x="11232" y="13836"/>
                    <a:pt x="10991" y="14247"/>
                    <a:pt x="10777" y="14559"/>
                  </a:cubicBezTo>
                  <a:cubicBezTo>
                    <a:pt x="10724" y="14639"/>
                    <a:pt x="10679" y="14719"/>
                    <a:pt x="10643" y="14809"/>
                  </a:cubicBezTo>
                  <a:cubicBezTo>
                    <a:pt x="10608" y="14889"/>
                    <a:pt x="10572" y="14960"/>
                    <a:pt x="10536" y="15014"/>
                  </a:cubicBezTo>
                  <a:cubicBezTo>
                    <a:pt x="10501" y="15058"/>
                    <a:pt x="10456" y="15094"/>
                    <a:pt x="10403" y="15139"/>
                  </a:cubicBezTo>
                  <a:cubicBezTo>
                    <a:pt x="10322" y="15201"/>
                    <a:pt x="10242" y="15264"/>
                    <a:pt x="10171" y="15362"/>
                  </a:cubicBezTo>
                  <a:cubicBezTo>
                    <a:pt x="10117" y="15433"/>
                    <a:pt x="10073" y="15513"/>
                    <a:pt x="10037" y="15594"/>
                  </a:cubicBezTo>
                  <a:cubicBezTo>
                    <a:pt x="9948" y="15406"/>
                    <a:pt x="9850" y="15228"/>
                    <a:pt x="9751" y="15049"/>
                  </a:cubicBezTo>
                  <a:cubicBezTo>
                    <a:pt x="9626" y="14826"/>
                    <a:pt x="9511" y="14621"/>
                    <a:pt x="9412" y="14398"/>
                  </a:cubicBezTo>
                  <a:cubicBezTo>
                    <a:pt x="9261" y="14068"/>
                    <a:pt x="9100" y="13747"/>
                    <a:pt x="8895" y="13462"/>
                  </a:cubicBezTo>
                  <a:cubicBezTo>
                    <a:pt x="8841" y="12998"/>
                    <a:pt x="8922" y="12418"/>
                    <a:pt x="9011" y="11900"/>
                  </a:cubicBezTo>
                  <a:lnTo>
                    <a:pt x="9011" y="11874"/>
                  </a:lnTo>
                  <a:cubicBezTo>
                    <a:pt x="9064" y="11552"/>
                    <a:pt x="9118" y="11196"/>
                    <a:pt x="9038" y="10857"/>
                  </a:cubicBezTo>
                  <a:cubicBezTo>
                    <a:pt x="9047" y="10848"/>
                    <a:pt x="9064" y="10830"/>
                    <a:pt x="9064" y="10821"/>
                  </a:cubicBezTo>
                  <a:cubicBezTo>
                    <a:pt x="9270" y="10419"/>
                    <a:pt x="9430" y="10018"/>
                    <a:pt x="9582" y="9634"/>
                  </a:cubicBezTo>
                  <a:cubicBezTo>
                    <a:pt x="9796" y="9117"/>
                    <a:pt x="9992" y="8635"/>
                    <a:pt x="10260" y="8162"/>
                  </a:cubicBezTo>
                  <a:cubicBezTo>
                    <a:pt x="10349" y="8011"/>
                    <a:pt x="10438" y="7868"/>
                    <a:pt x="10536" y="7725"/>
                  </a:cubicBezTo>
                  <a:cubicBezTo>
                    <a:pt x="10724" y="7449"/>
                    <a:pt x="10911" y="7163"/>
                    <a:pt x="11036" y="6833"/>
                  </a:cubicBezTo>
                  <a:lnTo>
                    <a:pt x="11081" y="6726"/>
                  </a:lnTo>
                  <a:cubicBezTo>
                    <a:pt x="11339" y="6075"/>
                    <a:pt x="11687" y="5174"/>
                    <a:pt x="11562" y="4469"/>
                  </a:cubicBezTo>
                  <a:cubicBezTo>
                    <a:pt x="11546" y="4373"/>
                    <a:pt x="11466" y="4306"/>
                    <a:pt x="11372" y="4306"/>
                  </a:cubicBezTo>
                  <a:cubicBezTo>
                    <a:pt x="11361" y="4306"/>
                    <a:pt x="11350" y="4307"/>
                    <a:pt x="11339" y="4309"/>
                  </a:cubicBezTo>
                  <a:cubicBezTo>
                    <a:pt x="11232" y="4318"/>
                    <a:pt x="11161" y="4416"/>
                    <a:pt x="11179" y="4523"/>
                  </a:cubicBezTo>
                  <a:cubicBezTo>
                    <a:pt x="11286" y="5129"/>
                    <a:pt x="10956" y="5968"/>
                    <a:pt x="10715" y="6583"/>
                  </a:cubicBezTo>
                  <a:lnTo>
                    <a:pt x="10679" y="6691"/>
                  </a:lnTo>
                  <a:cubicBezTo>
                    <a:pt x="10563" y="6985"/>
                    <a:pt x="10394" y="7244"/>
                    <a:pt x="10206" y="7511"/>
                  </a:cubicBezTo>
                  <a:cubicBezTo>
                    <a:pt x="10189" y="7538"/>
                    <a:pt x="10171" y="7574"/>
                    <a:pt x="10153" y="7600"/>
                  </a:cubicBezTo>
                  <a:cubicBezTo>
                    <a:pt x="10144" y="7422"/>
                    <a:pt x="10117" y="7226"/>
                    <a:pt x="10090" y="6994"/>
                  </a:cubicBezTo>
                  <a:cubicBezTo>
                    <a:pt x="10073" y="6860"/>
                    <a:pt x="10046" y="6735"/>
                    <a:pt x="10028" y="6610"/>
                  </a:cubicBezTo>
                  <a:cubicBezTo>
                    <a:pt x="9965" y="6325"/>
                    <a:pt x="9921" y="6084"/>
                    <a:pt x="9983" y="5807"/>
                  </a:cubicBezTo>
                  <a:lnTo>
                    <a:pt x="10019" y="5656"/>
                  </a:lnTo>
                  <a:cubicBezTo>
                    <a:pt x="10108" y="5290"/>
                    <a:pt x="10171" y="5022"/>
                    <a:pt x="10126" y="4576"/>
                  </a:cubicBezTo>
                  <a:cubicBezTo>
                    <a:pt x="10099" y="4344"/>
                    <a:pt x="10046" y="4086"/>
                    <a:pt x="9992" y="3827"/>
                  </a:cubicBezTo>
                  <a:cubicBezTo>
                    <a:pt x="9894" y="3390"/>
                    <a:pt x="9796" y="2935"/>
                    <a:pt x="9858" y="2569"/>
                  </a:cubicBezTo>
                  <a:cubicBezTo>
                    <a:pt x="9876" y="2471"/>
                    <a:pt x="9805" y="2364"/>
                    <a:pt x="9698" y="2346"/>
                  </a:cubicBezTo>
                  <a:cubicBezTo>
                    <a:pt x="9687" y="2344"/>
                    <a:pt x="9676" y="2343"/>
                    <a:pt x="9665" y="2343"/>
                  </a:cubicBezTo>
                  <a:cubicBezTo>
                    <a:pt x="9571" y="2343"/>
                    <a:pt x="9491" y="2410"/>
                    <a:pt x="9475" y="2498"/>
                  </a:cubicBezTo>
                  <a:cubicBezTo>
                    <a:pt x="9395" y="2944"/>
                    <a:pt x="9511" y="3425"/>
                    <a:pt x="9609" y="3898"/>
                  </a:cubicBezTo>
                  <a:cubicBezTo>
                    <a:pt x="9662" y="4148"/>
                    <a:pt x="9716" y="4389"/>
                    <a:pt x="9742" y="4603"/>
                  </a:cubicBezTo>
                  <a:cubicBezTo>
                    <a:pt x="9769" y="4933"/>
                    <a:pt x="9734" y="5147"/>
                    <a:pt x="9671" y="5424"/>
                  </a:cubicBezTo>
                  <a:cubicBezTo>
                    <a:pt x="9582" y="5352"/>
                    <a:pt x="9493" y="5290"/>
                    <a:pt x="9403" y="5227"/>
                  </a:cubicBezTo>
                  <a:cubicBezTo>
                    <a:pt x="9243" y="5111"/>
                    <a:pt x="9100" y="5013"/>
                    <a:pt x="8975" y="4871"/>
                  </a:cubicBezTo>
                  <a:cubicBezTo>
                    <a:pt x="8351" y="4166"/>
                    <a:pt x="8333" y="3898"/>
                    <a:pt x="8342" y="3836"/>
                  </a:cubicBezTo>
                  <a:cubicBezTo>
                    <a:pt x="8360" y="3729"/>
                    <a:pt x="8288" y="3631"/>
                    <a:pt x="8181" y="3613"/>
                  </a:cubicBezTo>
                  <a:cubicBezTo>
                    <a:pt x="8170" y="3611"/>
                    <a:pt x="8159" y="3610"/>
                    <a:pt x="8148" y="3610"/>
                  </a:cubicBezTo>
                  <a:cubicBezTo>
                    <a:pt x="8060" y="3610"/>
                    <a:pt x="7974" y="3670"/>
                    <a:pt x="7958" y="3764"/>
                  </a:cubicBezTo>
                  <a:cubicBezTo>
                    <a:pt x="7914" y="4068"/>
                    <a:pt x="8146" y="4514"/>
                    <a:pt x="8681" y="5120"/>
                  </a:cubicBezTo>
                  <a:cubicBezTo>
                    <a:pt x="8833" y="5290"/>
                    <a:pt x="9011" y="5415"/>
                    <a:pt x="9189" y="5540"/>
                  </a:cubicBezTo>
                  <a:cubicBezTo>
                    <a:pt x="9323" y="5638"/>
                    <a:pt x="9457" y="5727"/>
                    <a:pt x="9564" y="5843"/>
                  </a:cubicBezTo>
                  <a:cubicBezTo>
                    <a:pt x="9573" y="5843"/>
                    <a:pt x="9573" y="5852"/>
                    <a:pt x="9582" y="5852"/>
                  </a:cubicBezTo>
                  <a:cubicBezTo>
                    <a:pt x="9546" y="6155"/>
                    <a:pt x="9591" y="6414"/>
                    <a:pt x="9644" y="6673"/>
                  </a:cubicBezTo>
                  <a:cubicBezTo>
                    <a:pt x="9662" y="6789"/>
                    <a:pt x="9689" y="6914"/>
                    <a:pt x="9707" y="7038"/>
                  </a:cubicBezTo>
                  <a:cubicBezTo>
                    <a:pt x="9814" y="7868"/>
                    <a:pt x="9778" y="8180"/>
                    <a:pt x="9742" y="8305"/>
                  </a:cubicBezTo>
                  <a:cubicBezTo>
                    <a:pt x="9546" y="8698"/>
                    <a:pt x="9377" y="9099"/>
                    <a:pt x="9225" y="9483"/>
                  </a:cubicBezTo>
                  <a:cubicBezTo>
                    <a:pt x="9100" y="9786"/>
                    <a:pt x="8975" y="10098"/>
                    <a:pt x="8833" y="10411"/>
                  </a:cubicBezTo>
                  <a:cubicBezTo>
                    <a:pt x="8752" y="10312"/>
                    <a:pt x="8672" y="10223"/>
                    <a:pt x="8592" y="10143"/>
                  </a:cubicBezTo>
                  <a:cubicBezTo>
                    <a:pt x="8494" y="10045"/>
                    <a:pt x="8395" y="9956"/>
                    <a:pt x="8342" y="9849"/>
                  </a:cubicBezTo>
                  <a:cubicBezTo>
                    <a:pt x="8226" y="9643"/>
                    <a:pt x="8208" y="9438"/>
                    <a:pt x="8181" y="9188"/>
                  </a:cubicBezTo>
                  <a:cubicBezTo>
                    <a:pt x="8172" y="9081"/>
                    <a:pt x="8163" y="8974"/>
                    <a:pt x="8155" y="8867"/>
                  </a:cubicBezTo>
                  <a:cubicBezTo>
                    <a:pt x="8074" y="8394"/>
                    <a:pt x="7807" y="7939"/>
                    <a:pt x="7566" y="7538"/>
                  </a:cubicBezTo>
                  <a:lnTo>
                    <a:pt x="7494" y="7422"/>
                  </a:lnTo>
                  <a:cubicBezTo>
                    <a:pt x="7289" y="7083"/>
                    <a:pt x="6986" y="6905"/>
                    <a:pt x="6691" y="6735"/>
                  </a:cubicBezTo>
                  <a:cubicBezTo>
                    <a:pt x="6620" y="6699"/>
                    <a:pt x="6558" y="6655"/>
                    <a:pt x="6495" y="6619"/>
                  </a:cubicBezTo>
                  <a:cubicBezTo>
                    <a:pt x="6406" y="6566"/>
                    <a:pt x="6317" y="6512"/>
                    <a:pt x="6228" y="6459"/>
                  </a:cubicBezTo>
                  <a:cubicBezTo>
                    <a:pt x="6103" y="6387"/>
                    <a:pt x="5987" y="6316"/>
                    <a:pt x="5871" y="6236"/>
                  </a:cubicBezTo>
                  <a:cubicBezTo>
                    <a:pt x="5808" y="6200"/>
                    <a:pt x="5746" y="6146"/>
                    <a:pt x="5692" y="6084"/>
                  </a:cubicBezTo>
                  <a:cubicBezTo>
                    <a:pt x="5594" y="5986"/>
                    <a:pt x="5478" y="5879"/>
                    <a:pt x="5335" y="5816"/>
                  </a:cubicBezTo>
                  <a:cubicBezTo>
                    <a:pt x="5313" y="5808"/>
                    <a:pt x="5289" y="5804"/>
                    <a:pt x="5266" y="5804"/>
                  </a:cubicBezTo>
                  <a:cubicBezTo>
                    <a:pt x="5188" y="5804"/>
                    <a:pt x="5113" y="5848"/>
                    <a:pt x="5086" y="5923"/>
                  </a:cubicBezTo>
                  <a:cubicBezTo>
                    <a:pt x="5041" y="6021"/>
                    <a:pt x="5095" y="6128"/>
                    <a:pt x="5193" y="6173"/>
                  </a:cubicBezTo>
                  <a:cubicBezTo>
                    <a:pt x="5264" y="6209"/>
                    <a:pt x="5335" y="6271"/>
                    <a:pt x="5416" y="6352"/>
                  </a:cubicBezTo>
                  <a:cubicBezTo>
                    <a:pt x="5487" y="6423"/>
                    <a:pt x="5567" y="6494"/>
                    <a:pt x="5657" y="6557"/>
                  </a:cubicBezTo>
                  <a:cubicBezTo>
                    <a:pt x="5782" y="6637"/>
                    <a:pt x="5906" y="6708"/>
                    <a:pt x="6031" y="6789"/>
                  </a:cubicBezTo>
                  <a:cubicBezTo>
                    <a:pt x="6121" y="6833"/>
                    <a:pt x="6210" y="6887"/>
                    <a:pt x="6290" y="6940"/>
                  </a:cubicBezTo>
                  <a:cubicBezTo>
                    <a:pt x="6361" y="6985"/>
                    <a:pt x="6424" y="7021"/>
                    <a:pt x="6495" y="7065"/>
                  </a:cubicBezTo>
                  <a:cubicBezTo>
                    <a:pt x="6772" y="7226"/>
                    <a:pt x="7013" y="7360"/>
                    <a:pt x="7155" y="7609"/>
                  </a:cubicBezTo>
                  <a:lnTo>
                    <a:pt x="7227" y="7734"/>
                  </a:lnTo>
                  <a:cubicBezTo>
                    <a:pt x="7450" y="8100"/>
                    <a:pt x="7708" y="8519"/>
                    <a:pt x="7771" y="8921"/>
                  </a:cubicBezTo>
                  <a:cubicBezTo>
                    <a:pt x="7780" y="9019"/>
                    <a:pt x="7789" y="9117"/>
                    <a:pt x="7798" y="9215"/>
                  </a:cubicBezTo>
                  <a:cubicBezTo>
                    <a:pt x="7816" y="9474"/>
                    <a:pt x="7842" y="9750"/>
                    <a:pt x="8003" y="10036"/>
                  </a:cubicBezTo>
                  <a:cubicBezTo>
                    <a:pt x="8083" y="10188"/>
                    <a:pt x="8199" y="10295"/>
                    <a:pt x="8315" y="10411"/>
                  </a:cubicBezTo>
                  <a:cubicBezTo>
                    <a:pt x="8440" y="10527"/>
                    <a:pt x="8547" y="10643"/>
                    <a:pt x="8618" y="10785"/>
                  </a:cubicBezTo>
                  <a:cubicBezTo>
                    <a:pt x="8743" y="11089"/>
                    <a:pt x="8690" y="11454"/>
                    <a:pt x="8627" y="11802"/>
                  </a:cubicBezTo>
                  <a:lnTo>
                    <a:pt x="8627" y="11829"/>
                  </a:lnTo>
                  <a:cubicBezTo>
                    <a:pt x="8565" y="12213"/>
                    <a:pt x="8502" y="12623"/>
                    <a:pt x="8494" y="13016"/>
                  </a:cubicBezTo>
                  <a:cubicBezTo>
                    <a:pt x="8315" y="12855"/>
                    <a:pt x="8110" y="12712"/>
                    <a:pt x="7860" y="12587"/>
                  </a:cubicBezTo>
                  <a:cubicBezTo>
                    <a:pt x="7771" y="12543"/>
                    <a:pt x="7691" y="12498"/>
                    <a:pt x="7610" y="12453"/>
                  </a:cubicBezTo>
                  <a:cubicBezTo>
                    <a:pt x="7601" y="12195"/>
                    <a:pt x="7512" y="11927"/>
                    <a:pt x="7432" y="11660"/>
                  </a:cubicBezTo>
                  <a:cubicBezTo>
                    <a:pt x="7387" y="11517"/>
                    <a:pt x="7343" y="11374"/>
                    <a:pt x="7316" y="11249"/>
                  </a:cubicBezTo>
                  <a:cubicBezTo>
                    <a:pt x="7182" y="10616"/>
                    <a:pt x="6995" y="10107"/>
                    <a:pt x="6763" y="9759"/>
                  </a:cubicBezTo>
                  <a:cubicBezTo>
                    <a:pt x="6540" y="9420"/>
                    <a:pt x="6236" y="9162"/>
                    <a:pt x="5942" y="8912"/>
                  </a:cubicBezTo>
                  <a:cubicBezTo>
                    <a:pt x="5817" y="8805"/>
                    <a:pt x="5692" y="8698"/>
                    <a:pt x="5576" y="8582"/>
                  </a:cubicBezTo>
                  <a:cubicBezTo>
                    <a:pt x="5193" y="8216"/>
                    <a:pt x="4907" y="7752"/>
                    <a:pt x="4622" y="7306"/>
                  </a:cubicBezTo>
                  <a:lnTo>
                    <a:pt x="4497" y="7101"/>
                  </a:lnTo>
                  <a:cubicBezTo>
                    <a:pt x="4462" y="7036"/>
                    <a:pt x="4395" y="7002"/>
                    <a:pt x="4328" y="7002"/>
                  </a:cubicBezTo>
                  <a:cubicBezTo>
                    <a:pt x="4294" y="7002"/>
                    <a:pt x="4260" y="7011"/>
                    <a:pt x="4229" y="7030"/>
                  </a:cubicBezTo>
                  <a:cubicBezTo>
                    <a:pt x="4140" y="7083"/>
                    <a:pt x="4113" y="7199"/>
                    <a:pt x="4167" y="7288"/>
                  </a:cubicBezTo>
                  <a:lnTo>
                    <a:pt x="4292" y="7493"/>
                  </a:lnTo>
                  <a:cubicBezTo>
                    <a:pt x="4586" y="7966"/>
                    <a:pt x="4889" y="8457"/>
                    <a:pt x="5309" y="8858"/>
                  </a:cubicBezTo>
                  <a:cubicBezTo>
                    <a:pt x="5434" y="8974"/>
                    <a:pt x="5567" y="9090"/>
                    <a:pt x="5692" y="9197"/>
                  </a:cubicBezTo>
                  <a:cubicBezTo>
                    <a:pt x="5978" y="9438"/>
                    <a:pt x="6245" y="9670"/>
                    <a:pt x="6442" y="9965"/>
                  </a:cubicBezTo>
                  <a:cubicBezTo>
                    <a:pt x="6638" y="10268"/>
                    <a:pt x="6816" y="10741"/>
                    <a:pt x="6941" y="11321"/>
                  </a:cubicBezTo>
                  <a:cubicBezTo>
                    <a:pt x="6968" y="11463"/>
                    <a:pt x="7013" y="11615"/>
                    <a:pt x="7066" y="11767"/>
                  </a:cubicBezTo>
                  <a:cubicBezTo>
                    <a:pt x="7102" y="11900"/>
                    <a:pt x="7146" y="12043"/>
                    <a:pt x="7182" y="12168"/>
                  </a:cubicBezTo>
                  <a:cubicBezTo>
                    <a:pt x="7066" y="12079"/>
                    <a:pt x="6950" y="11981"/>
                    <a:pt x="6825" y="11865"/>
                  </a:cubicBezTo>
                  <a:cubicBezTo>
                    <a:pt x="6691" y="11731"/>
                    <a:pt x="6558" y="11588"/>
                    <a:pt x="6433" y="11445"/>
                  </a:cubicBezTo>
                  <a:cubicBezTo>
                    <a:pt x="6290" y="11294"/>
                    <a:pt x="6147" y="11133"/>
                    <a:pt x="5987" y="10990"/>
                  </a:cubicBezTo>
                  <a:lnTo>
                    <a:pt x="5969" y="10928"/>
                  </a:lnTo>
                  <a:cubicBezTo>
                    <a:pt x="5799" y="10482"/>
                    <a:pt x="5648" y="10054"/>
                    <a:pt x="5318" y="9626"/>
                  </a:cubicBezTo>
                  <a:cubicBezTo>
                    <a:pt x="5184" y="9447"/>
                    <a:pt x="5014" y="9278"/>
                    <a:pt x="4854" y="9108"/>
                  </a:cubicBezTo>
                  <a:cubicBezTo>
                    <a:pt x="4756" y="9010"/>
                    <a:pt x="4666" y="8903"/>
                    <a:pt x="4568" y="8805"/>
                  </a:cubicBezTo>
                  <a:cubicBezTo>
                    <a:pt x="4443" y="8653"/>
                    <a:pt x="4345" y="8484"/>
                    <a:pt x="4247" y="8296"/>
                  </a:cubicBezTo>
                  <a:cubicBezTo>
                    <a:pt x="4176" y="8154"/>
                    <a:pt x="4095" y="8002"/>
                    <a:pt x="3988" y="7859"/>
                  </a:cubicBezTo>
                  <a:cubicBezTo>
                    <a:pt x="3950" y="7809"/>
                    <a:pt x="3887" y="7780"/>
                    <a:pt x="3825" y="7780"/>
                  </a:cubicBezTo>
                  <a:cubicBezTo>
                    <a:pt x="3788" y="7780"/>
                    <a:pt x="3751" y="7791"/>
                    <a:pt x="3721" y="7815"/>
                  </a:cubicBezTo>
                  <a:cubicBezTo>
                    <a:pt x="3632" y="7877"/>
                    <a:pt x="3614" y="7993"/>
                    <a:pt x="3676" y="8082"/>
                  </a:cubicBezTo>
                  <a:cubicBezTo>
                    <a:pt x="3765" y="8198"/>
                    <a:pt x="3837" y="8332"/>
                    <a:pt x="3908" y="8475"/>
                  </a:cubicBezTo>
                  <a:cubicBezTo>
                    <a:pt x="4015" y="8671"/>
                    <a:pt x="4122" y="8867"/>
                    <a:pt x="4283" y="9055"/>
                  </a:cubicBezTo>
                  <a:cubicBezTo>
                    <a:pt x="4372" y="9162"/>
                    <a:pt x="4479" y="9260"/>
                    <a:pt x="4577" y="9367"/>
                  </a:cubicBezTo>
                  <a:cubicBezTo>
                    <a:pt x="4738" y="9536"/>
                    <a:pt x="4880" y="9688"/>
                    <a:pt x="5014" y="9849"/>
                  </a:cubicBezTo>
                  <a:cubicBezTo>
                    <a:pt x="5175" y="10063"/>
                    <a:pt x="5282" y="10277"/>
                    <a:pt x="5380" y="10491"/>
                  </a:cubicBezTo>
                  <a:cubicBezTo>
                    <a:pt x="5068" y="10259"/>
                    <a:pt x="4756" y="10054"/>
                    <a:pt x="4443" y="9875"/>
                  </a:cubicBezTo>
                  <a:cubicBezTo>
                    <a:pt x="4354" y="9822"/>
                    <a:pt x="4229" y="9768"/>
                    <a:pt x="4078" y="9706"/>
                  </a:cubicBezTo>
                  <a:cubicBezTo>
                    <a:pt x="3783" y="9572"/>
                    <a:pt x="3284" y="9340"/>
                    <a:pt x="3194" y="9153"/>
                  </a:cubicBezTo>
                  <a:cubicBezTo>
                    <a:pt x="3162" y="9080"/>
                    <a:pt x="3090" y="9037"/>
                    <a:pt x="3015" y="9037"/>
                  </a:cubicBezTo>
                  <a:cubicBezTo>
                    <a:pt x="2989" y="9037"/>
                    <a:pt x="2962" y="9043"/>
                    <a:pt x="2936" y="9055"/>
                  </a:cubicBezTo>
                  <a:cubicBezTo>
                    <a:pt x="2838" y="9090"/>
                    <a:pt x="2793" y="9206"/>
                    <a:pt x="2838" y="9304"/>
                  </a:cubicBezTo>
                  <a:cubicBezTo>
                    <a:pt x="2989" y="9626"/>
                    <a:pt x="3489" y="9849"/>
                    <a:pt x="3926" y="10045"/>
                  </a:cubicBezTo>
                  <a:cubicBezTo>
                    <a:pt x="4060" y="10107"/>
                    <a:pt x="4176" y="10161"/>
                    <a:pt x="4256" y="10205"/>
                  </a:cubicBezTo>
                  <a:cubicBezTo>
                    <a:pt x="4675" y="10446"/>
                    <a:pt x="5121" y="10750"/>
                    <a:pt x="5558" y="11115"/>
                  </a:cubicBezTo>
                  <a:cubicBezTo>
                    <a:pt x="5764" y="11285"/>
                    <a:pt x="5951" y="11481"/>
                    <a:pt x="6147" y="11695"/>
                  </a:cubicBezTo>
                  <a:cubicBezTo>
                    <a:pt x="6272" y="11847"/>
                    <a:pt x="6415" y="11999"/>
                    <a:pt x="6558" y="12132"/>
                  </a:cubicBezTo>
                  <a:cubicBezTo>
                    <a:pt x="6799" y="12364"/>
                    <a:pt x="7013" y="12534"/>
                    <a:pt x="7271" y="12694"/>
                  </a:cubicBezTo>
                  <a:cubicBezTo>
                    <a:pt x="7289" y="12712"/>
                    <a:pt x="7307" y="12730"/>
                    <a:pt x="7334" y="12748"/>
                  </a:cubicBezTo>
                  <a:cubicBezTo>
                    <a:pt x="7352" y="12757"/>
                    <a:pt x="7369" y="12757"/>
                    <a:pt x="7387" y="12766"/>
                  </a:cubicBezTo>
                  <a:cubicBezTo>
                    <a:pt x="7477" y="12819"/>
                    <a:pt x="7584" y="12873"/>
                    <a:pt x="7691" y="12926"/>
                  </a:cubicBezTo>
                  <a:cubicBezTo>
                    <a:pt x="8047" y="13105"/>
                    <a:pt x="8306" y="13319"/>
                    <a:pt x="8520" y="13604"/>
                  </a:cubicBezTo>
                  <a:cubicBezTo>
                    <a:pt x="8520" y="13613"/>
                    <a:pt x="8520" y="13631"/>
                    <a:pt x="8520" y="13649"/>
                  </a:cubicBezTo>
                  <a:cubicBezTo>
                    <a:pt x="8538" y="13711"/>
                    <a:pt x="8574" y="13765"/>
                    <a:pt x="8627" y="13792"/>
                  </a:cubicBezTo>
                  <a:cubicBezTo>
                    <a:pt x="8636" y="13792"/>
                    <a:pt x="8645" y="13792"/>
                    <a:pt x="8654" y="13801"/>
                  </a:cubicBezTo>
                  <a:cubicBezTo>
                    <a:pt x="8797" y="14015"/>
                    <a:pt x="8922" y="14256"/>
                    <a:pt x="9056" y="14550"/>
                  </a:cubicBezTo>
                  <a:cubicBezTo>
                    <a:pt x="9163" y="14782"/>
                    <a:pt x="9287" y="15014"/>
                    <a:pt x="9412" y="15228"/>
                  </a:cubicBezTo>
                  <a:cubicBezTo>
                    <a:pt x="9591" y="15558"/>
                    <a:pt x="9787" y="15897"/>
                    <a:pt x="9894" y="16245"/>
                  </a:cubicBezTo>
                  <a:cubicBezTo>
                    <a:pt x="9885" y="16584"/>
                    <a:pt x="9948" y="16932"/>
                    <a:pt x="10001" y="17262"/>
                  </a:cubicBezTo>
                  <a:cubicBezTo>
                    <a:pt x="10019" y="17369"/>
                    <a:pt x="10037" y="17476"/>
                    <a:pt x="10055" y="17574"/>
                  </a:cubicBezTo>
                  <a:cubicBezTo>
                    <a:pt x="10090" y="17815"/>
                    <a:pt x="10153" y="18074"/>
                    <a:pt x="10215" y="18341"/>
                  </a:cubicBezTo>
                  <a:cubicBezTo>
                    <a:pt x="10367" y="18912"/>
                    <a:pt x="10510" y="19501"/>
                    <a:pt x="10376" y="19956"/>
                  </a:cubicBezTo>
                  <a:cubicBezTo>
                    <a:pt x="10331" y="20099"/>
                    <a:pt x="10242" y="20242"/>
                    <a:pt x="10153" y="20393"/>
                  </a:cubicBezTo>
                  <a:cubicBezTo>
                    <a:pt x="10108" y="20465"/>
                    <a:pt x="10064" y="20536"/>
                    <a:pt x="10019" y="20616"/>
                  </a:cubicBezTo>
                  <a:cubicBezTo>
                    <a:pt x="9653" y="20134"/>
                    <a:pt x="9537" y="19305"/>
                    <a:pt x="9502" y="18939"/>
                  </a:cubicBezTo>
                  <a:cubicBezTo>
                    <a:pt x="9475" y="18734"/>
                    <a:pt x="9439" y="18520"/>
                    <a:pt x="9403" y="18315"/>
                  </a:cubicBezTo>
                  <a:cubicBezTo>
                    <a:pt x="9350" y="17993"/>
                    <a:pt x="9287" y="17654"/>
                    <a:pt x="9305" y="17342"/>
                  </a:cubicBezTo>
                  <a:cubicBezTo>
                    <a:pt x="9305" y="17235"/>
                    <a:pt x="9225" y="17146"/>
                    <a:pt x="9118" y="17137"/>
                  </a:cubicBezTo>
                  <a:cubicBezTo>
                    <a:pt x="9113" y="17137"/>
                    <a:pt x="9107" y="17136"/>
                    <a:pt x="9102" y="17136"/>
                  </a:cubicBezTo>
                  <a:cubicBezTo>
                    <a:pt x="9002" y="17136"/>
                    <a:pt x="8921" y="17214"/>
                    <a:pt x="8913" y="17315"/>
                  </a:cubicBezTo>
                  <a:cubicBezTo>
                    <a:pt x="8904" y="17672"/>
                    <a:pt x="8966" y="18029"/>
                    <a:pt x="9020" y="18377"/>
                  </a:cubicBezTo>
                  <a:cubicBezTo>
                    <a:pt x="9056" y="18582"/>
                    <a:pt x="9091" y="18770"/>
                    <a:pt x="9109" y="18966"/>
                  </a:cubicBezTo>
                  <a:cubicBezTo>
                    <a:pt x="9163" y="19519"/>
                    <a:pt x="9332" y="20500"/>
                    <a:pt x="9867" y="21018"/>
                  </a:cubicBezTo>
                  <a:cubicBezTo>
                    <a:pt x="9787" y="21339"/>
                    <a:pt x="9787" y="21696"/>
                    <a:pt x="9787" y="22008"/>
                  </a:cubicBezTo>
                  <a:lnTo>
                    <a:pt x="9787" y="22115"/>
                  </a:lnTo>
                  <a:cubicBezTo>
                    <a:pt x="9787" y="22293"/>
                    <a:pt x="9778" y="22472"/>
                    <a:pt x="9769" y="22650"/>
                  </a:cubicBezTo>
                  <a:cubicBezTo>
                    <a:pt x="9751" y="23185"/>
                    <a:pt x="9725" y="23730"/>
                    <a:pt x="9841" y="24229"/>
                  </a:cubicBezTo>
                  <a:cubicBezTo>
                    <a:pt x="9626" y="24880"/>
                    <a:pt x="9430" y="25505"/>
                    <a:pt x="9270" y="26103"/>
                  </a:cubicBezTo>
                  <a:cubicBezTo>
                    <a:pt x="9180" y="25844"/>
                    <a:pt x="9127" y="25567"/>
                    <a:pt x="9073" y="25291"/>
                  </a:cubicBezTo>
                  <a:cubicBezTo>
                    <a:pt x="9056" y="25175"/>
                    <a:pt x="9038" y="25068"/>
                    <a:pt x="9011" y="24961"/>
                  </a:cubicBezTo>
                  <a:cubicBezTo>
                    <a:pt x="9020" y="24916"/>
                    <a:pt x="9020" y="24872"/>
                    <a:pt x="8993" y="24827"/>
                  </a:cubicBezTo>
                  <a:cubicBezTo>
                    <a:pt x="8993" y="24818"/>
                    <a:pt x="8984" y="24809"/>
                    <a:pt x="8984" y="24800"/>
                  </a:cubicBezTo>
                  <a:cubicBezTo>
                    <a:pt x="8868" y="24274"/>
                    <a:pt x="8770" y="23774"/>
                    <a:pt x="8734" y="23221"/>
                  </a:cubicBezTo>
                  <a:cubicBezTo>
                    <a:pt x="8708" y="22873"/>
                    <a:pt x="8601" y="22543"/>
                    <a:pt x="8494" y="22231"/>
                  </a:cubicBezTo>
                  <a:cubicBezTo>
                    <a:pt x="8476" y="22195"/>
                    <a:pt x="8467" y="22160"/>
                    <a:pt x="8458" y="22124"/>
                  </a:cubicBezTo>
                  <a:cubicBezTo>
                    <a:pt x="8467" y="22115"/>
                    <a:pt x="8476" y="22088"/>
                    <a:pt x="8485" y="22070"/>
                  </a:cubicBezTo>
                  <a:cubicBezTo>
                    <a:pt x="8502" y="22026"/>
                    <a:pt x="8529" y="21963"/>
                    <a:pt x="8547" y="21901"/>
                  </a:cubicBezTo>
                  <a:cubicBezTo>
                    <a:pt x="8583" y="21722"/>
                    <a:pt x="8609" y="21553"/>
                    <a:pt x="8627" y="21392"/>
                  </a:cubicBezTo>
                  <a:cubicBezTo>
                    <a:pt x="8654" y="21250"/>
                    <a:pt x="8672" y="21116"/>
                    <a:pt x="8699" y="20973"/>
                  </a:cubicBezTo>
                  <a:cubicBezTo>
                    <a:pt x="8806" y="20473"/>
                    <a:pt x="8663" y="20224"/>
                    <a:pt x="8476" y="19876"/>
                  </a:cubicBezTo>
                  <a:lnTo>
                    <a:pt x="8422" y="19787"/>
                  </a:lnTo>
                  <a:cubicBezTo>
                    <a:pt x="8128" y="19260"/>
                    <a:pt x="7994" y="18582"/>
                    <a:pt x="7887" y="17931"/>
                  </a:cubicBezTo>
                  <a:cubicBezTo>
                    <a:pt x="7896" y="17922"/>
                    <a:pt x="7905" y="17913"/>
                    <a:pt x="7914" y="17895"/>
                  </a:cubicBezTo>
                  <a:cubicBezTo>
                    <a:pt x="7985" y="17761"/>
                    <a:pt x="8056" y="17619"/>
                    <a:pt x="8137" y="17476"/>
                  </a:cubicBezTo>
                  <a:cubicBezTo>
                    <a:pt x="8297" y="17191"/>
                    <a:pt x="8458" y="16887"/>
                    <a:pt x="8574" y="16575"/>
                  </a:cubicBezTo>
                  <a:cubicBezTo>
                    <a:pt x="8725" y="16191"/>
                    <a:pt x="8681" y="15808"/>
                    <a:pt x="8645" y="15442"/>
                  </a:cubicBezTo>
                  <a:cubicBezTo>
                    <a:pt x="8636" y="15273"/>
                    <a:pt x="8618" y="15103"/>
                    <a:pt x="8618" y="14934"/>
                  </a:cubicBezTo>
                  <a:cubicBezTo>
                    <a:pt x="8618" y="14826"/>
                    <a:pt x="8529" y="14737"/>
                    <a:pt x="8422" y="14737"/>
                  </a:cubicBezTo>
                  <a:cubicBezTo>
                    <a:pt x="8417" y="14737"/>
                    <a:pt x="8412" y="14737"/>
                    <a:pt x="8407" y="14737"/>
                  </a:cubicBezTo>
                  <a:cubicBezTo>
                    <a:pt x="8307" y="14737"/>
                    <a:pt x="8226" y="14823"/>
                    <a:pt x="8226" y="14925"/>
                  </a:cubicBezTo>
                  <a:cubicBezTo>
                    <a:pt x="8226" y="15112"/>
                    <a:pt x="8244" y="15290"/>
                    <a:pt x="8262" y="15469"/>
                  </a:cubicBezTo>
                  <a:cubicBezTo>
                    <a:pt x="8297" y="15808"/>
                    <a:pt x="8324" y="16129"/>
                    <a:pt x="8208" y="16441"/>
                  </a:cubicBezTo>
                  <a:cubicBezTo>
                    <a:pt x="8101" y="16727"/>
                    <a:pt x="7949" y="17012"/>
                    <a:pt x="7798" y="17289"/>
                  </a:cubicBezTo>
                  <a:cubicBezTo>
                    <a:pt x="7717" y="16664"/>
                    <a:pt x="7673" y="16084"/>
                    <a:pt x="7673" y="15558"/>
                  </a:cubicBezTo>
                  <a:cubicBezTo>
                    <a:pt x="7664" y="14782"/>
                    <a:pt x="7592" y="13979"/>
                    <a:pt x="7048" y="13399"/>
                  </a:cubicBezTo>
                  <a:cubicBezTo>
                    <a:pt x="7009" y="13355"/>
                    <a:pt x="6955" y="13333"/>
                    <a:pt x="6900" y="13333"/>
                  </a:cubicBezTo>
                  <a:cubicBezTo>
                    <a:pt x="6854" y="13333"/>
                    <a:pt x="6808" y="13349"/>
                    <a:pt x="6772" y="13381"/>
                  </a:cubicBezTo>
                  <a:cubicBezTo>
                    <a:pt x="6691" y="13453"/>
                    <a:pt x="6691" y="13578"/>
                    <a:pt x="6763" y="13649"/>
                  </a:cubicBezTo>
                  <a:cubicBezTo>
                    <a:pt x="7218" y="14140"/>
                    <a:pt x="7280" y="14853"/>
                    <a:pt x="7280" y="15549"/>
                  </a:cubicBezTo>
                  <a:cubicBezTo>
                    <a:pt x="7280" y="16236"/>
                    <a:pt x="7352" y="17012"/>
                    <a:pt x="7477" y="17842"/>
                  </a:cubicBezTo>
                  <a:cubicBezTo>
                    <a:pt x="7601" y="18573"/>
                    <a:pt x="7744" y="19340"/>
                    <a:pt x="8083" y="19965"/>
                  </a:cubicBezTo>
                  <a:lnTo>
                    <a:pt x="8128" y="20054"/>
                  </a:lnTo>
                  <a:cubicBezTo>
                    <a:pt x="8315" y="20384"/>
                    <a:pt x="8395" y="20527"/>
                    <a:pt x="8315" y="20884"/>
                  </a:cubicBezTo>
                  <a:cubicBezTo>
                    <a:pt x="8288" y="21044"/>
                    <a:pt x="8262" y="21187"/>
                    <a:pt x="8244" y="21339"/>
                  </a:cubicBezTo>
                  <a:cubicBezTo>
                    <a:pt x="8235" y="21410"/>
                    <a:pt x="8226" y="21473"/>
                    <a:pt x="8217" y="21544"/>
                  </a:cubicBezTo>
                  <a:cubicBezTo>
                    <a:pt x="8181" y="21473"/>
                    <a:pt x="8137" y="21392"/>
                    <a:pt x="8101" y="21321"/>
                  </a:cubicBezTo>
                  <a:cubicBezTo>
                    <a:pt x="7914" y="20973"/>
                    <a:pt x="7717" y="20616"/>
                    <a:pt x="7726" y="20340"/>
                  </a:cubicBezTo>
                  <a:cubicBezTo>
                    <a:pt x="7726" y="20233"/>
                    <a:pt x="7637" y="20143"/>
                    <a:pt x="7530" y="20134"/>
                  </a:cubicBezTo>
                  <a:cubicBezTo>
                    <a:pt x="7423" y="20134"/>
                    <a:pt x="7334" y="20215"/>
                    <a:pt x="7334" y="20322"/>
                  </a:cubicBezTo>
                  <a:cubicBezTo>
                    <a:pt x="7325" y="20696"/>
                    <a:pt x="7548" y="21107"/>
                    <a:pt x="7753" y="21490"/>
                  </a:cubicBezTo>
                  <a:cubicBezTo>
                    <a:pt x="7878" y="21713"/>
                    <a:pt x="7994" y="21928"/>
                    <a:pt x="8047" y="22115"/>
                  </a:cubicBezTo>
                  <a:cubicBezTo>
                    <a:pt x="8047" y="22124"/>
                    <a:pt x="8056" y="22142"/>
                    <a:pt x="8065" y="22151"/>
                  </a:cubicBezTo>
                  <a:cubicBezTo>
                    <a:pt x="8065" y="22186"/>
                    <a:pt x="8074" y="22222"/>
                    <a:pt x="8092" y="22249"/>
                  </a:cubicBezTo>
                  <a:cubicBezTo>
                    <a:pt x="8101" y="22275"/>
                    <a:pt x="8110" y="22311"/>
                    <a:pt x="8119" y="22338"/>
                  </a:cubicBezTo>
                  <a:cubicBezTo>
                    <a:pt x="8217" y="22632"/>
                    <a:pt x="8324" y="22945"/>
                    <a:pt x="8342" y="23239"/>
                  </a:cubicBezTo>
                  <a:cubicBezTo>
                    <a:pt x="8360" y="23400"/>
                    <a:pt x="8369" y="23560"/>
                    <a:pt x="8395" y="23721"/>
                  </a:cubicBezTo>
                  <a:cubicBezTo>
                    <a:pt x="8360" y="23667"/>
                    <a:pt x="8333" y="23614"/>
                    <a:pt x="8306" y="23551"/>
                  </a:cubicBezTo>
                  <a:cubicBezTo>
                    <a:pt x="8226" y="23408"/>
                    <a:pt x="8155" y="23248"/>
                    <a:pt x="8074" y="23096"/>
                  </a:cubicBezTo>
                  <a:cubicBezTo>
                    <a:pt x="7851" y="22641"/>
                    <a:pt x="7619" y="22168"/>
                    <a:pt x="7325" y="21740"/>
                  </a:cubicBezTo>
                  <a:cubicBezTo>
                    <a:pt x="7022" y="21285"/>
                    <a:pt x="6718" y="20973"/>
                    <a:pt x="6299" y="20679"/>
                  </a:cubicBezTo>
                  <a:cubicBezTo>
                    <a:pt x="6299" y="20643"/>
                    <a:pt x="6308" y="20598"/>
                    <a:pt x="6308" y="20554"/>
                  </a:cubicBezTo>
                  <a:cubicBezTo>
                    <a:pt x="6326" y="20482"/>
                    <a:pt x="6335" y="20402"/>
                    <a:pt x="6335" y="20322"/>
                  </a:cubicBezTo>
                  <a:cubicBezTo>
                    <a:pt x="6326" y="20045"/>
                    <a:pt x="6263" y="19724"/>
                    <a:pt x="6210" y="19448"/>
                  </a:cubicBezTo>
                  <a:cubicBezTo>
                    <a:pt x="6112" y="19010"/>
                    <a:pt x="6121" y="18761"/>
                    <a:pt x="6147" y="18323"/>
                  </a:cubicBezTo>
                  <a:cubicBezTo>
                    <a:pt x="6156" y="18163"/>
                    <a:pt x="6174" y="18002"/>
                    <a:pt x="6201" y="17833"/>
                  </a:cubicBezTo>
                  <a:cubicBezTo>
                    <a:pt x="6236" y="17601"/>
                    <a:pt x="6272" y="17369"/>
                    <a:pt x="6272" y="17119"/>
                  </a:cubicBezTo>
                  <a:cubicBezTo>
                    <a:pt x="6263" y="17021"/>
                    <a:pt x="6254" y="16932"/>
                    <a:pt x="6245" y="16843"/>
                  </a:cubicBezTo>
                  <a:cubicBezTo>
                    <a:pt x="6263" y="16397"/>
                    <a:pt x="6575" y="15638"/>
                    <a:pt x="6834" y="15121"/>
                  </a:cubicBezTo>
                  <a:cubicBezTo>
                    <a:pt x="6879" y="15023"/>
                    <a:pt x="6843" y="14907"/>
                    <a:pt x="6745" y="14862"/>
                  </a:cubicBezTo>
                  <a:cubicBezTo>
                    <a:pt x="6716" y="14849"/>
                    <a:pt x="6686" y="14843"/>
                    <a:pt x="6657" y="14843"/>
                  </a:cubicBezTo>
                  <a:cubicBezTo>
                    <a:pt x="6585" y="14843"/>
                    <a:pt x="6518" y="14879"/>
                    <a:pt x="6486" y="14942"/>
                  </a:cubicBezTo>
                  <a:cubicBezTo>
                    <a:pt x="6415" y="15067"/>
                    <a:pt x="6192" y="15540"/>
                    <a:pt x="6031" y="16031"/>
                  </a:cubicBezTo>
                  <a:cubicBezTo>
                    <a:pt x="6013" y="15968"/>
                    <a:pt x="5996" y="15906"/>
                    <a:pt x="5987" y="15843"/>
                  </a:cubicBezTo>
                  <a:cubicBezTo>
                    <a:pt x="5853" y="15085"/>
                    <a:pt x="5737" y="14407"/>
                    <a:pt x="5773" y="13765"/>
                  </a:cubicBezTo>
                  <a:cubicBezTo>
                    <a:pt x="5782" y="13693"/>
                    <a:pt x="5862" y="12114"/>
                    <a:pt x="5327" y="11642"/>
                  </a:cubicBezTo>
                  <a:cubicBezTo>
                    <a:pt x="5288" y="11607"/>
                    <a:pt x="5238" y="11589"/>
                    <a:pt x="5189" y="11589"/>
                  </a:cubicBezTo>
                  <a:cubicBezTo>
                    <a:pt x="5138" y="11589"/>
                    <a:pt x="5087" y="11609"/>
                    <a:pt x="5050" y="11651"/>
                  </a:cubicBezTo>
                  <a:cubicBezTo>
                    <a:pt x="4979" y="11731"/>
                    <a:pt x="4988" y="11847"/>
                    <a:pt x="5068" y="11918"/>
                  </a:cubicBezTo>
                  <a:cubicBezTo>
                    <a:pt x="5309" y="12132"/>
                    <a:pt x="5398" y="12908"/>
                    <a:pt x="5398" y="13488"/>
                  </a:cubicBezTo>
                  <a:cubicBezTo>
                    <a:pt x="5344" y="13444"/>
                    <a:pt x="5300" y="13399"/>
                    <a:pt x="5255" y="13346"/>
                  </a:cubicBezTo>
                  <a:cubicBezTo>
                    <a:pt x="5166" y="13256"/>
                    <a:pt x="5077" y="13158"/>
                    <a:pt x="4970" y="13087"/>
                  </a:cubicBezTo>
                  <a:cubicBezTo>
                    <a:pt x="4827" y="12989"/>
                    <a:pt x="4666" y="12917"/>
                    <a:pt x="4515" y="12855"/>
                  </a:cubicBezTo>
                  <a:cubicBezTo>
                    <a:pt x="4372" y="12792"/>
                    <a:pt x="4238" y="12739"/>
                    <a:pt x="4122" y="12659"/>
                  </a:cubicBezTo>
                  <a:cubicBezTo>
                    <a:pt x="3837" y="12462"/>
                    <a:pt x="3614" y="12016"/>
                    <a:pt x="3435" y="11660"/>
                  </a:cubicBezTo>
                  <a:lnTo>
                    <a:pt x="3426" y="11633"/>
                  </a:lnTo>
                  <a:cubicBezTo>
                    <a:pt x="3391" y="11552"/>
                    <a:pt x="3337" y="11463"/>
                    <a:pt x="3275" y="11356"/>
                  </a:cubicBezTo>
                  <a:cubicBezTo>
                    <a:pt x="3078" y="10999"/>
                    <a:pt x="2775" y="10455"/>
                    <a:pt x="2864" y="10179"/>
                  </a:cubicBezTo>
                  <a:cubicBezTo>
                    <a:pt x="2891" y="10080"/>
                    <a:pt x="2838" y="9973"/>
                    <a:pt x="2731" y="9938"/>
                  </a:cubicBezTo>
                  <a:cubicBezTo>
                    <a:pt x="2714" y="9933"/>
                    <a:pt x="2696" y="9931"/>
                    <a:pt x="2679" y="9931"/>
                  </a:cubicBezTo>
                  <a:cubicBezTo>
                    <a:pt x="2597" y="9931"/>
                    <a:pt x="2519" y="9982"/>
                    <a:pt x="2490" y="10063"/>
                  </a:cubicBezTo>
                  <a:cubicBezTo>
                    <a:pt x="2356" y="10482"/>
                    <a:pt x="2677" y="11062"/>
                    <a:pt x="2936" y="11535"/>
                  </a:cubicBezTo>
                  <a:cubicBezTo>
                    <a:pt x="2989" y="11633"/>
                    <a:pt x="3043" y="11722"/>
                    <a:pt x="3078" y="11793"/>
                  </a:cubicBezTo>
                  <a:lnTo>
                    <a:pt x="3087" y="11820"/>
                  </a:lnTo>
                  <a:cubicBezTo>
                    <a:pt x="3284" y="12222"/>
                    <a:pt x="3533" y="12712"/>
                    <a:pt x="3908" y="12971"/>
                  </a:cubicBezTo>
                  <a:cubicBezTo>
                    <a:pt x="4051" y="13078"/>
                    <a:pt x="4220" y="13140"/>
                    <a:pt x="4372" y="13212"/>
                  </a:cubicBezTo>
                  <a:cubicBezTo>
                    <a:pt x="4515" y="13265"/>
                    <a:pt x="4649" y="13319"/>
                    <a:pt x="4756" y="13399"/>
                  </a:cubicBezTo>
                  <a:cubicBezTo>
                    <a:pt x="4827" y="13444"/>
                    <a:pt x="4889" y="13515"/>
                    <a:pt x="4970" y="13595"/>
                  </a:cubicBezTo>
                  <a:cubicBezTo>
                    <a:pt x="5077" y="13720"/>
                    <a:pt x="5193" y="13845"/>
                    <a:pt x="5353" y="13925"/>
                  </a:cubicBezTo>
                  <a:cubicBezTo>
                    <a:pt x="5362" y="13934"/>
                    <a:pt x="5371" y="13934"/>
                    <a:pt x="5380" y="13934"/>
                  </a:cubicBezTo>
                  <a:cubicBezTo>
                    <a:pt x="5371" y="14559"/>
                    <a:pt x="5478" y="15201"/>
                    <a:pt x="5603" y="15906"/>
                  </a:cubicBezTo>
                  <a:cubicBezTo>
                    <a:pt x="5639" y="16084"/>
                    <a:pt x="5683" y="16254"/>
                    <a:pt x="5737" y="16414"/>
                  </a:cubicBezTo>
                  <a:cubicBezTo>
                    <a:pt x="5808" y="16646"/>
                    <a:pt x="5871" y="16869"/>
                    <a:pt x="5880" y="17119"/>
                  </a:cubicBezTo>
                  <a:cubicBezTo>
                    <a:pt x="5880" y="17226"/>
                    <a:pt x="5880" y="17333"/>
                    <a:pt x="5862" y="17440"/>
                  </a:cubicBezTo>
                  <a:cubicBezTo>
                    <a:pt x="5710" y="17378"/>
                    <a:pt x="5550" y="17315"/>
                    <a:pt x="5398" y="17244"/>
                  </a:cubicBezTo>
                  <a:cubicBezTo>
                    <a:pt x="5264" y="17182"/>
                    <a:pt x="5130" y="17119"/>
                    <a:pt x="4996" y="17066"/>
                  </a:cubicBezTo>
                  <a:cubicBezTo>
                    <a:pt x="4827" y="17003"/>
                    <a:pt x="4666" y="16976"/>
                    <a:pt x="4506" y="16959"/>
                  </a:cubicBezTo>
                  <a:cubicBezTo>
                    <a:pt x="4470" y="16860"/>
                    <a:pt x="4443" y="16771"/>
                    <a:pt x="4408" y="16673"/>
                  </a:cubicBezTo>
                  <a:cubicBezTo>
                    <a:pt x="4336" y="16477"/>
                    <a:pt x="4265" y="16281"/>
                    <a:pt x="4229" y="16093"/>
                  </a:cubicBezTo>
                  <a:lnTo>
                    <a:pt x="4211" y="15959"/>
                  </a:lnTo>
                  <a:cubicBezTo>
                    <a:pt x="4167" y="15701"/>
                    <a:pt x="4113" y="15424"/>
                    <a:pt x="4042" y="15148"/>
                  </a:cubicBezTo>
                  <a:cubicBezTo>
                    <a:pt x="4051" y="15139"/>
                    <a:pt x="4060" y="15130"/>
                    <a:pt x="4060" y="15121"/>
                  </a:cubicBezTo>
                  <a:cubicBezTo>
                    <a:pt x="4095" y="15032"/>
                    <a:pt x="4051" y="14934"/>
                    <a:pt x="3971" y="14889"/>
                  </a:cubicBezTo>
                  <a:cubicBezTo>
                    <a:pt x="3908" y="14675"/>
                    <a:pt x="3819" y="14470"/>
                    <a:pt x="3712" y="14273"/>
                  </a:cubicBezTo>
                  <a:cubicBezTo>
                    <a:pt x="3560" y="14006"/>
                    <a:pt x="3346" y="13809"/>
                    <a:pt x="3141" y="13622"/>
                  </a:cubicBezTo>
                  <a:cubicBezTo>
                    <a:pt x="2998" y="13488"/>
                    <a:pt x="2864" y="13363"/>
                    <a:pt x="2748" y="13221"/>
                  </a:cubicBezTo>
                  <a:cubicBezTo>
                    <a:pt x="2427" y="12810"/>
                    <a:pt x="2186" y="12204"/>
                    <a:pt x="2160" y="11740"/>
                  </a:cubicBezTo>
                  <a:cubicBezTo>
                    <a:pt x="2151" y="11646"/>
                    <a:pt x="2070" y="11561"/>
                    <a:pt x="1969" y="11561"/>
                  </a:cubicBezTo>
                  <a:cubicBezTo>
                    <a:pt x="1964" y="11561"/>
                    <a:pt x="1959" y="11561"/>
                    <a:pt x="1954" y="11561"/>
                  </a:cubicBezTo>
                  <a:cubicBezTo>
                    <a:pt x="1847" y="11561"/>
                    <a:pt x="1767" y="11651"/>
                    <a:pt x="1776" y="11758"/>
                  </a:cubicBezTo>
                  <a:cubicBezTo>
                    <a:pt x="1803" y="12293"/>
                    <a:pt x="2070" y="12980"/>
                    <a:pt x="2445" y="13453"/>
                  </a:cubicBezTo>
                  <a:cubicBezTo>
                    <a:pt x="2579" y="13622"/>
                    <a:pt x="2731" y="13756"/>
                    <a:pt x="2882" y="13899"/>
                  </a:cubicBezTo>
                  <a:cubicBezTo>
                    <a:pt x="3070" y="14068"/>
                    <a:pt x="3257" y="14238"/>
                    <a:pt x="3373" y="14452"/>
                  </a:cubicBezTo>
                  <a:cubicBezTo>
                    <a:pt x="3417" y="14532"/>
                    <a:pt x="3453" y="14612"/>
                    <a:pt x="3489" y="14702"/>
                  </a:cubicBezTo>
                  <a:cubicBezTo>
                    <a:pt x="3078" y="14541"/>
                    <a:pt x="2659" y="14363"/>
                    <a:pt x="2276" y="14140"/>
                  </a:cubicBezTo>
                  <a:cubicBezTo>
                    <a:pt x="2061" y="14024"/>
                    <a:pt x="1829" y="13881"/>
                    <a:pt x="1722" y="13693"/>
                  </a:cubicBezTo>
                  <a:cubicBezTo>
                    <a:pt x="1624" y="13506"/>
                    <a:pt x="1437" y="12882"/>
                    <a:pt x="1428" y="12694"/>
                  </a:cubicBezTo>
                  <a:cubicBezTo>
                    <a:pt x="1428" y="12587"/>
                    <a:pt x="1339" y="12507"/>
                    <a:pt x="1232" y="12507"/>
                  </a:cubicBezTo>
                  <a:cubicBezTo>
                    <a:pt x="1125" y="12507"/>
                    <a:pt x="1036" y="12587"/>
                    <a:pt x="1044" y="12694"/>
                  </a:cubicBezTo>
                  <a:cubicBezTo>
                    <a:pt x="1053" y="12953"/>
                    <a:pt x="1259" y="13649"/>
                    <a:pt x="1383" y="13872"/>
                  </a:cubicBezTo>
                  <a:cubicBezTo>
                    <a:pt x="1535" y="14148"/>
                    <a:pt x="1829" y="14327"/>
                    <a:pt x="2079" y="14470"/>
                  </a:cubicBezTo>
                  <a:cubicBezTo>
                    <a:pt x="2186" y="14532"/>
                    <a:pt x="2293" y="14586"/>
                    <a:pt x="2400" y="14639"/>
                  </a:cubicBezTo>
                  <a:cubicBezTo>
                    <a:pt x="2811" y="14844"/>
                    <a:pt x="3239" y="15014"/>
                    <a:pt x="3649" y="15165"/>
                  </a:cubicBezTo>
                  <a:cubicBezTo>
                    <a:pt x="3721" y="15442"/>
                    <a:pt x="3774" y="15736"/>
                    <a:pt x="3828" y="16013"/>
                  </a:cubicBezTo>
                  <a:lnTo>
                    <a:pt x="3855" y="16147"/>
                  </a:lnTo>
                  <a:cubicBezTo>
                    <a:pt x="3890" y="16370"/>
                    <a:pt x="3971" y="16584"/>
                    <a:pt x="4042" y="16798"/>
                  </a:cubicBezTo>
                  <a:cubicBezTo>
                    <a:pt x="4051" y="16825"/>
                    <a:pt x="4060" y="16852"/>
                    <a:pt x="4069" y="16878"/>
                  </a:cubicBezTo>
                  <a:cubicBezTo>
                    <a:pt x="4051" y="16869"/>
                    <a:pt x="4033" y="16869"/>
                    <a:pt x="4015" y="16860"/>
                  </a:cubicBezTo>
                  <a:cubicBezTo>
                    <a:pt x="3917" y="16816"/>
                    <a:pt x="3819" y="16780"/>
                    <a:pt x="3730" y="16736"/>
                  </a:cubicBezTo>
                  <a:cubicBezTo>
                    <a:pt x="3425" y="16599"/>
                    <a:pt x="3112" y="16463"/>
                    <a:pt x="2734" y="16463"/>
                  </a:cubicBezTo>
                  <a:cubicBezTo>
                    <a:pt x="2692" y="16463"/>
                    <a:pt x="2649" y="16464"/>
                    <a:pt x="2606" y="16468"/>
                  </a:cubicBezTo>
                  <a:cubicBezTo>
                    <a:pt x="2436" y="16486"/>
                    <a:pt x="2329" y="16530"/>
                    <a:pt x="2222" y="16575"/>
                  </a:cubicBezTo>
                  <a:cubicBezTo>
                    <a:pt x="2151" y="16593"/>
                    <a:pt x="2088" y="16620"/>
                    <a:pt x="2017" y="16637"/>
                  </a:cubicBezTo>
                  <a:cubicBezTo>
                    <a:pt x="1976" y="16648"/>
                    <a:pt x="1934" y="16652"/>
                    <a:pt x="1893" y="16652"/>
                  </a:cubicBezTo>
                  <a:cubicBezTo>
                    <a:pt x="1684" y="16652"/>
                    <a:pt x="1475" y="16532"/>
                    <a:pt x="1259" y="16405"/>
                  </a:cubicBezTo>
                  <a:cubicBezTo>
                    <a:pt x="1018" y="16266"/>
                    <a:pt x="763" y="16119"/>
                    <a:pt x="489" y="16119"/>
                  </a:cubicBezTo>
                  <a:cubicBezTo>
                    <a:pt x="449" y="16119"/>
                    <a:pt x="408" y="16122"/>
                    <a:pt x="366" y="16129"/>
                  </a:cubicBezTo>
                  <a:cubicBezTo>
                    <a:pt x="259" y="16147"/>
                    <a:pt x="188" y="16245"/>
                    <a:pt x="206" y="16352"/>
                  </a:cubicBezTo>
                  <a:cubicBezTo>
                    <a:pt x="224" y="16414"/>
                    <a:pt x="259" y="16459"/>
                    <a:pt x="313" y="16486"/>
                  </a:cubicBezTo>
                  <a:cubicBezTo>
                    <a:pt x="339" y="16499"/>
                    <a:pt x="370" y="16507"/>
                    <a:pt x="402" y="16507"/>
                  </a:cubicBezTo>
                  <a:cubicBezTo>
                    <a:pt x="414" y="16507"/>
                    <a:pt x="426" y="16506"/>
                    <a:pt x="438" y="16504"/>
                  </a:cubicBezTo>
                  <a:cubicBezTo>
                    <a:pt x="455" y="16501"/>
                    <a:pt x="473" y="16500"/>
                    <a:pt x="490" y="16500"/>
                  </a:cubicBezTo>
                  <a:cubicBezTo>
                    <a:pt x="665" y="16500"/>
                    <a:pt x="860" y="16614"/>
                    <a:pt x="1062" y="16736"/>
                  </a:cubicBezTo>
                  <a:cubicBezTo>
                    <a:pt x="1317" y="16881"/>
                    <a:pt x="1595" y="17038"/>
                    <a:pt x="1902" y="17038"/>
                  </a:cubicBezTo>
                  <a:cubicBezTo>
                    <a:pt x="1971" y="17038"/>
                    <a:pt x="2042" y="17030"/>
                    <a:pt x="2115" y="17012"/>
                  </a:cubicBezTo>
                  <a:cubicBezTo>
                    <a:pt x="2222" y="16985"/>
                    <a:pt x="2302" y="16959"/>
                    <a:pt x="2374" y="16923"/>
                  </a:cubicBezTo>
                  <a:cubicBezTo>
                    <a:pt x="2463" y="16887"/>
                    <a:pt x="2543" y="16860"/>
                    <a:pt x="2650" y="16852"/>
                  </a:cubicBezTo>
                  <a:cubicBezTo>
                    <a:pt x="2689" y="16847"/>
                    <a:pt x="2727" y="16845"/>
                    <a:pt x="2764" y="16845"/>
                  </a:cubicBezTo>
                  <a:cubicBezTo>
                    <a:pt x="3046" y="16845"/>
                    <a:pt x="3295" y="16957"/>
                    <a:pt x="3578" y="17083"/>
                  </a:cubicBezTo>
                  <a:cubicBezTo>
                    <a:pt x="3667" y="17128"/>
                    <a:pt x="3774" y="17173"/>
                    <a:pt x="3872" y="17217"/>
                  </a:cubicBezTo>
                  <a:cubicBezTo>
                    <a:pt x="4024" y="17271"/>
                    <a:pt x="4167" y="17298"/>
                    <a:pt x="4310" y="17315"/>
                  </a:cubicBezTo>
                  <a:cubicBezTo>
                    <a:pt x="4327" y="17324"/>
                    <a:pt x="4345" y="17324"/>
                    <a:pt x="4372" y="17324"/>
                  </a:cubicBezTo>
                  <a:cubicBezTo>
                    <a:pt x="4390" y="17324"/>
                    <a:pt x="4408" y="17333"/>
                    <a:pt x="4426" y="17333"/>
                  </a:cubicBezTo>
                  <a:cubicBezTo>
                    <a:pt x="4577" y="17351"/>
                    <a:pt x="4720" y="17369"/>
                    <a:pt x="4854" y="17422"/>
                  </a:cubicBezTo>
                  <a:cubicBezTo>
                    <a:pt x="4988" y="17476"/>
                    <a:pt x="5112" y="17530"/>
                    <a:pt x="5237" y="17583"/>
                  </a:cubicBezTo>
                  <a:cubicBezTo>
                    <a:pt x="5425" y="17672"/>
                    <a:pt x="5612" y="17753"/>
                    <a:pt x="5808" y="17815"/>
                  </a:cubicBezTo>
                  <a:cubicBezTo>
                    <a:pt x="5790" y="17976"/>
                    <a:pt x="5764" y="18127"/>
                    <a:pt x="5755" y="18288"/>
                  </a:cubicBezTo>
                  <a:cubicBezTo>
                    <a:pt x="5728" y="18752"/>
                    <a:pt x="5719" y="19037"/>
                    <a:pt x="5826" y="19519"/>
                  </a:cubicBezTo>
                  <a:cubicBezTo>
                    <a:pt x="5880" y="19778"/>
                    <a:pt x="5942" y="20072"/>
                    <a:pt x="5942" y="20313"/>
                  </a:cubicBezTo>
                  <a:cubicBezTo>
                    <a:pt x="5942" y="20357"/>
                    <a:pt x="5942" y="20402"/>
                    <a:pt x="5933" y="20456"/>
                  </a:cubicBezTo>
                  <a:cubicBezTo>
                    <a:pt x="5915" y="20447"/>
                    <a:pt x="5906" y="20438"/>
                    <a:pt x="5889" y="20429"/>
                  </a:cubicBezTo>
                  <a:cubicBezTo>
                    <a:pt x="5576" y="20250"/>
                    <a:pt x="5255" y="20063"/>
                    <a:pt x="4961" y="19849"/>
                  </a:cubicBezTo>
                  <a:cubicBezTo>
                    <a:pt x="4827" y="19760"/>
                    <a:pt x="4684" y="19688"/>
                    <a:pt x="4541" y="19608"/>
                  </a:cubicBezTo>
                  <a:cubicBezTo>
                    <a:pt x="4488" y="19581"/>
                    <a:pt x="4443" y="19555"/>
                    <a:pt x="4390" y="19528"/>
                  </a:cubicBezTo>
                  <a:cubicBezTo>
                    <a:pt x="4354" y="19474"/>
                    <a:pt x="4310" y="19448"/>
                    <a:pt x="4256" y="19448"/>
                  </a:cubicBezTo>
                  <a:cubicBezTo>
                    <a:pt x="4185" y="19394"/>
                    <a:pt x="4113" y="19349"/>
                    <a:pt x="4051" y="19296"/>
                  </a:cubicBezTo>
                  <a:cubicBezTo>
                    <a:pt x="3846" y="19117"/>
                    <a:pt x="3703" y="18877"/>
                    <a:pt x="3542" y="18627"/>
                  </a:cubicBezTo>
                  <a:cubicBezTo>
                    <a:pt x="3435" y="18457"/>
                    <a:pt x="3328" y="18288"/>
                    <a:pt x="3203" y="18127"/>
                  </a:cubicBezTo>
                  <a:cubicBezTo>
                    <a:pt x="2900" y="17753"/>
                    <a:pt x="2525" y="17565"/>
                    <a:pt x="2142" y="17369"/>
                  </a:cubicBezTo>
                  <a:lnTo>
                    <a:pt x="2106" y="17351"/>
                  </a:lnTo>
                  <a:cubicBezTo>
                    <a:pt x="2077" y="17338"/>
                    <a:pt x="2047" y="17332"/>
                    <a:pt x="2018" y="17332"/>
                  </a:cubicBezTo>
                  <a:cubicBezTo>
                    <a:pt x="1946" y="17332"/>
                    <a:pt x="1876" y="17368"/>
                    <a:pt x="1838" y="17431"/>
                  </a:cubicBezTo>
                  <a:cubicBezTo>
                    <a:pt x="1794" y="17530"/>
                    <a:pt x="1838" y="17645"/>
                    <a:pt x="1928" y="17690"/>
                  </a:cubicBezTo>
                  <a:lnTo>
                    <a:pt x="1972" y="17708"/>
                  </a:lnTo>
                  <a:cubicBezTo>
                    <a:pt x="2347" y="17895"/>
                    <a:pt x="2650" y="18047"/>
                    <a:pt x="2900" y="18359"/>
                  </a:cubicBezTo>
                  <a:cubicBezTo>
                    <a:pt x="3007" y="18502"/>
                    <a:pt x="3105" y="18654"/>
                    <a:pt x="3212" y="18823"/>
                  </a:cubicBezTo>
                  <a:cubicBezTo>
                    <a:pt x="3382" y="19091"/>
                    <a:pt x="3551" y="19367"/>
                    <a:pt x="3792" y="19581"/>
                  </a:cubicBezTo>
                  <a:cubicBezTo>
                    <a:pt x="3801" y="19581"/>
                    <a:pt x="3810" y="19590"/>
                    <a:pt x="3819" y="19590"/>
                  </a:cubicBezTo>
                  <a:cubicBezTo>
                    <a:pt x="3398" y="19744"/>
                    <a:pt x="3000" y="19822"/>
                    <a:pt x="2571" y="19822"/>
                  </a:cubicBezTo>
                  <a:cubicBezTo>
                    <a:pt x="2455" y="19822"/>
                    <a:pt x="2335" y="19816"/>
                    <a:pt x="2213" y="19804"/>
                  </a:cubicBezTo>
                  <a:cubicBezTo>
                    <a:pt x="1705" y="19769"/>
                    <a:pt x="1357" y="19555"/>
                    <a:pt x="955" y="19323"/>
                  </a:cubicBezTo>
                  <a:cubicBezTo>
                    <a:pt x="750" y="19198"/>
                    <a:pt x="545" y="19073"/>
                    <a:pt x="295" y="18966"/>
                  </a:cubicBezTo>
                  <a:cubicBezTo>
                    <a:pt x="267" y="18953"/>
                    <a:pt x="238" y="18947"/>
                    <a:pt x="210" y="18947"/>
                  </a:cubicBezTo>
                  <a:cubicBezTo>
                    <a:pt x="141" y="18947"/>
                    <a:pt x="77" y="18985"/>
                    <a:pt x="45" y="19055"/>
                  </a:cubicBezTo>
                  <a:cubicBezTo>
                    <a:pt x="1" y="19153"/>
                    <a:pt x="36" y="19260"/>
                    <a:pt x="143" y="19305"/>
                  </a:cubicBezTo>
                  <a:cubicBezTo>
                    <a:pt x="366" y="19412"/>
                    <a:pt x="563" y="19528"/>
                    <a:pt x="759" y="19644"/>
                  </a:cubicBezTo>
                  <a:cubicBezTo>
                    <a:pt x="911" y="19733"/>
                    <a:pt x="1062" y="19822"/>
                    <a:pt x="1223" y="19903"/>
                  </a:cubicBezTo>
                  <a:cubicBezTo>
                    <a:pt x="1508" y="20045"/>
                    <a:pt x="1803" y="20152"/>
                    <a:pt x="2186" y="20188"/>
                  </a:cubicBezTo>
                  <a:cubicBezTo>
                    <a:pt x="2319" y="20199"/>
                    <a:pt x="2448" y="20205"/>
                    <a:pt x="2574" y="20205"/>
                  </a:cubicBezTo>
                  <a:cubicBezTo>
                    <a:pt x="3137" y="20205"/>
                    <a:pt x="3649" y="20091"/>
                    <a:pt x="4202" y="19858"/>
                  </a:cubicBezTo>
                  <a:cubicBezTo>
                    <a:pt x="4256" y="19885"/>
                    <a:pt x="4310" y="19911"/>
                    <a:pt x="4363" y="19947"/>
                  </a:cubicBezTo>
                  <a:cubicBezTo>
                    <a:pt x="4470" y="20001"/>
                    <a:pt x="4577" y="20063"/>
                    <a:pt x="4675" y="20126"/>
                  </a:cubicBezTo>
                  <a:cubicBezTo>
                    <a:pt x="4399" y="20250"/>
                    <a:pt x="4069" y="20340"/>
                    <a:pt x="3765" y="20420"/>
                  </a:cubicBezTo>
                  <a:cubicBezTo>
                    <a:pt x="3676" y="20447"/>
                    <a:pt x="3587" y="20465"/>
                    <a:pt x="3507" y="20491"/>
                  </a:cubicBezTo>
                  <a:cubicBezTo>
                    <a:pt x="3453" y="20509"/>
                    <a:pt x="3391" y="20527"/>
                    <a:pt x="3337" y="20545"/>
                  </a:cubicBezTo>
                  <a:cubicBezTo>
                    <a:pt x="3141" y="20598"/>
                    <a:pt x="2954" y="20661"/>
                    <a:pt x="2766" y="20679"/>
                  </a:cubicBezTo>
                  <a:cubicBezTo>
                    <a:pt x="2687" y="20690"/>
                    <a:pt x="2608" y="20695"/>
                    <a:pt x="2528" y="20695"/>
                  </a:cubicBezTo>
                  <a:cubicBezTo>
                    <a:pt x="2304" y="20695"/>
                    <a:pt x="2078" y="20656"/>
                    <a:pt x="1847" y="20616"/>
                  </a:cubicBezTo>
                  <a:cubicBezTo>
                    <a:pt x="1606" y="20572"/>
                    <a:pt x="1357" y="20527"/>
                    <a:pt x="1098" y="20527"/>
                  </a:cubicBezTo>
                  <a:cubicBezTo>
                    <a:pt x="991" y="20527"/>
                    <a:pt x="911" y="20607"/>
                    <a:pt x="911" y="20714"/>
                  </a:cubicBezTo>
                  <a:cubicBezTo>
                    <a:pt x="911" y="20786"/>
                    <a:pt x="955" y="20848"/>
                    <a:pt x="1018" y="20884"/>
                  </a:cubicBezTo>
                  <a:cubicBezTo>
                    <a:pt x="1044" y="20902"/>
                    <a:pt x="1071" y="20902"/>
                    <a:pt x="1107" y="20902"/>
                  </a:cubicBezTo>
                  <a:cubicBezTo>
                    <a:pt x="1330" y="20902"/>
                    <a:pt x="1553" y="20946"/>
                    <a:pt x="1785" y="20991"/>
                  </a:cubicBezTo>
                  <a:cubicBezTo>
                    <a:pt x="2036" y="21032"/>
                    <a:pt x="2297" y="21077"/>
                    <a:pt x="2569" y="21077"/>
                  </a:cubicBezTo>
                  <a:cubicBezTo>
                    <a:pt x="2655" y="21077"/>
                    <a:pt x="2741" y="21073"/>
                    <a:pt x="2829" y="21062"/>
                  </a:cubicBezTo>
                  <a:cubicBezTo>
                    <a:pt x="3043" y="21035"/>
                    <a:pt x="3248" y="20964"/>
                    <a:pt x="3453" y="20911"/>
                  </a:cubicBezTo>
                  <a:cubicBezTo>
                    <a:pt x="3516" y="20893"/>
                    <a:pt x="3569" y="20875"/>
                    <a:pt x="3623" y="20857"/>
                  </a:cubicBezTo>
                  <a:cubicBezTo>
                    <a:pt x="3703" y="20839"/>
                    <a:pt x="3783" y="20812"/>
                    <a:pt x="3872" y="20786"/>
                  </a:cubicBezTo>
                  <a:cubicBezTo>
                    <a:pt x="4265" y="20679"/>
                    <a:pt x="4711" y="20563"/>
                    <a:pt x="5041" y="20366"/>
                  </a:cubicBezTo>
                  <a:cubicBezTo>
                    <a:pt x="5264" y="20500"/>
                    <a:pt x="5487" y="20634"/>
                    <a:pt x="5701" y="20759"/>
                  </a:cubicBezTo>
                  <a:cubicBezTo>
                    <a:pt x="5790" y="20804"/>
                    <a:pt x="5871" y="20857"/>
                    <a:pt x="5942" y="20902"/>
                  </a:cubicBezTo>
                  <a:cubicBezTo>
                    <a:pt x="5960" y="20937"/>
                    <a:pt x="5987" y="20973"/>
                    <a:pt x="6031" y="20991"/>
                  </a:cubicBezTo>
                  <a:cubicBezTo>
                    <a:pt x="6049" y="21009"/>
                    <a:pt x="6076" y="21009"/>
                    <a:pt x="6112" y="21009"/>
                  </a:cubicBezTo>
                  <a:cubicBezTo>
                    <a:pt x="6468" y="21267"/>
                    <a:pt x="6727" y="21544"/>
                    <a:pt x="7004" y="21954"/>
                  </a:cubicBezTo>
                  <a:cubicBezTo>
                    <a:pt x="7280" y="22356"/>
                    <a:pt x="7503" y="22820"/>
                    <a:pt x="7726" y="23257"/>
                  </a:cubicBezTo>
                  <a:cubicBezTo>
                    <a:pt x="7807" y="23417"/>
                    <a:pt x="7878" y="23569"/>
                    <a:pt x="7958" y="23721"/>
                  </a:cubicBezTo>
                  <a:cubicBezTo>
                    <a:pt x="8092" y="23979"/>
                    <a:pt x="8217" y="24211"/>
                    <a:pt x="8351" y="24443"/>
                  </a:cubicBezTo>
                  <a:cubicBezTo>
                    <a:pt x="8262" y="24425"/>
                    <a:pt x="8190" y="24408"/>
                    <a:pt x="8119" y="24408"/>
                  </a:cubicBezTo>
                  <a:cubicBezTo>
                    <a:pt x="8056" y="24399"/>
                    <a:pt x="8003" y="24390"/>
                    <a:pt x="7949" y="24381"/>
                  </a:cubicBezTo>
                  <a:cubicBezTo>
                    <a:pt x="7780" y="24327"/>
                    <a:pt x="7584" y="24220"/>
                    <a:pt x="7405" y="24113"/>
                  </a:cubicBezTo>
                  <a:cubicBezTo>
                    <a:pt x="7093" y="23935"/>
                    <a:pt x="6825" y="23801"/>
                    <a:pt x="6540" y="23658"/>
                  </a:cubicBezTo>
                  <a:cubicBezTo>
                    <a:pt x="6156" y="23471"/>
                    <a:pt x="5773" y="23284"/>
                    <a:pt x="5389" y="23087"/>
                  </a:cubicBezTo>
                  <a:cubicBezTo>
                    <a:pt x="4765" y="22757"/>
                    <a:pt x="4443" y="22311"/>
                    <a:pt x="4060" y="21606"/>
                  </a:cubicBezTo>
                  <a:cubicBezTo>
                    <a:pt x="4028" y="21536"/>
                    <a:pt x="3955" y="21498"/>
                    <a:pt x="3884" y="21498"/>
                  </a:cubicBezTo>
                  <a:cubicBezTo>
                    <a:pt x="3855" y="21498"/>
                    <a:pt x="3827" y="21504"/>
                    <a:pt x="3801" y="21517"/>
                  </a:cubicBezTo>
                  <a:cubicBezTo>
                    <a:pt x="3703" y="21571"/>
                    <a:pt x="3667" y="21687"/>
                    <a:pt x="3721" y="21776"/>
                  </a:cubicBezTo>
                  <a:cubicBezTo>
                    <a:pt x="4069" y="22427"/>
                    <a:pt x="4426" y="23007"/>
                    <a:pt x="5211" y="23417"/>
                  </a:cubicBezTo>
                  <a:cubicBezTo>
                    <a:pt x="5362" y="23498"/>
                    <a:pt x="5514" y="23578"/>
                    <a:pt x="5666" y="23649"/>
                  </a:cubicBezTo>
                  <a:cubicBezTo>
                    <a:pt x="5532" y="23658"/>
                    <a:pt x="5380" y="23667"/>
                    <a:pt x="5246" y="23676"/>
                  </a:cubicBezTo>
                  <a:cubicBezTo>
                    <a:pt x="4649" y="23703"/>
                    <a:pt x="4033" y="23730"/>
                    <a:pt x="3721" y="23810"/>
                  </a:cubicBezTo>
                  <a:cubicBezTo>
                    <a:pt x="3623" y="23837"/>
                    <a:pt x="3560" y="23944"/>
                    <a:pt x="3587" y="24042"/>
                  </a:cubicBezTo>
                  <a:cubicBezTo>
                    <a:pt x="3605" y="24095"/>
                    <a:pt x="3640" y="24140"/>
                    <a:pt x="3694" y="24167"/>
                  </a:cubicBezTo>
                  <a:cubicBezTo>
                    <a:pt x="3716" y="24178"/>
                    <a:pt x="3745" y="24185"/>
                    <a:pt x="3774" y="24185"/>
                  </a:cubicBezTo>
                  <a:cubicBezTo>
                    <a:pt x="3792" y="24185"/>
                    <a:pt x="3811" y="24182"/>
                    <a:pt x="3828" y="24176"/>
                  </a:cubicBezTo>
                  <a:cubicBezTo>
                    <a:pt x="4104" y="24113"/>
                    <a:pt x="4720" y="24078"/>
                    <a:pt x="5273" y="24051"/>
                  </a:cubicBezTo>
                  <a:cubicBezTo>
                    <a:pt x="5782" y="24033"/>
                    <a:pt x="6121" y="24015"/>
                    <a:pt x="6317" y="23979"/>
                  </a:cubicBezTo>
                  <a:cubicBezTo>
                    <a:pt x="6335" y="23988"/>
                    <a:pt x="6352" y="23997"/>
                    <a:pt x="6370" y="24006"/>
                  </a:cubicBezTo>
                  <a:cubicBezTo>
                    <a:pt x="6647" y="24140"/>
                    <a:pt x="6914" y="24265"/>
                    <a:pt x="7209" y="24434"/>
                  </a:cubicBezTo>
                  <a:cubicBezTo>
                    <a:pt x="7316" y="24497"/>
                    <a:pt x="7423" y="24559"/>
                    <a:pt x="7530" y="24613"/>
                  </a:cubicBezTo>
                  <a:cubicBezTo>
                    <a:pt x="7637" y="24666"/>
                    <a:pt x="7744" y="24711"/>
                    <a:pt x="7851" y="24747"/>
                  </a:cubicBezTo>
                  <a:cubicBezTo>
                    <a:pt x="7940" y="24773"/>
                    <a:pt x="8021" y="24782"/>
                    <a:pt x="8092" y="24782"/>
                  </a:cubicBezTo>
                  <a:cubicBezTo>
                    <a:pt x="8163" y="24791"/>
                    <a:pt x="8226" y="24800"/>
                    <a:pt x="8288" y="24818"/>
                  </a:cubicBezTo>
                  <a:cubicBezTo>
                    <a:pt x="8333" y="24836"/>
                    <a:pt x="8378" y="24863"/>
                    <a:pt x="8422" y="24889"/>
                  </a:cubicBezTo>
                  <a:cubicBezTo>
                    <a:pt x="8485" y="24916"/>
                    <a:pt x="8547" y="24952"/>
                    <a:pt x="8627" y="24979"/>
                  </a:cubicBezTo>
                  <a:cubicBezTo>
                    <a:pt x="8627" y="24996"/>
                    <a:pt x="8627" y="25005"/>
                    <a:pt x="8636" y="25023"/>
                  </a:cubicBezTo>
                  <a:cubicBezTo>
                    <a:pt x="8654" y="25121"/>
                    <a:pt x="8672" y="25237"/>
                    <a:pt x="8699" y="25344"/>
                  </a:cubicBezTo>
                  <a:cubicBezTo>
                    <a:pt x="8770" y="25755"/>
                    <a:pt x="8859" y="26219"/>
                    <a:pt x="9064" y="26593"/>
                  </a:cubicBezTo>
                  <a:cubicBezTo>
                    <a:pt x="8565" y="27262"/>
                    <a:pt x="8172" y="28030"/>
                    <a:pt x="7798" y="28779"/>
                  </a:cubicBezTo>
                  <a:lnTo>
                    <a:pt x="7726" y="28922"/>
                  </a:lnTo>
                  <a:cubicBezTo>
                    <a:pt x="7673" y="29020"/>
                    <a:pt x="7717" y="29136"/>
                    <a:pt x="7816" y="29180"/>
                  </a:cubicBezTo>
                  <a:cubicBezTo>
                    <a:pt x="7844" y="29195"/>
                    <a:pt x="7874" y="29202"/>
                    <a:pt x="7904" y="29202"/>
                  </a:cubicBezTo>
                  <a:cubicBezTo>
                    <a:pt x="7968" y="29202"/>
                    <a:pt x="8029" y="29170"/>
                    <a:pt x="8065" y="29109"/>
                  </a:cubicBezTo>
                  <a:lnTo>
                    <a:pt x="8083" y="29109"/>
                  </a:lnTo>
                  <a:cubicBezTo>
                    <a:pt x="8583" y="28922"/>
                    <a:pt x="8993" y="28708"/>
                    <a:pt x="9448" y="28449"/>
                  </a:cubicBezTo>
                  <a:lnTo>
                    <a:pt x="9502" y="28449"/>
                  </a:lnTo>
                  <a:cubicBezTo>
                    <a:pt x="9635" y="28440"/>
                    <a:pt x="9778" y="28422"/>
                    <a:pt x="9921" y="28404"/>
                  </a:cubicBezTo>
                  <a:cubicBezTo>
                    <a:pt x="10289" y="28366"/>
                    <a:pt x="10649" y="28328"/>
                    <a:pt x="11004" y="28328"/>
                  </a:cubicBezTo>
                  <a:cubicBezTo>
                    <a:pt x="11397" y="28328"/>
                    <a:pt x="11784" y="28375"/>
                    <a:pt x="12169" y="28520"/>
                  </a:cubicBezTo>
                  <a:cubicBezTo>
                    <a:pt x="12428" y="28618"/>
                    <a:pt x="12660" y="28752"/>
                    <a:pt x="12918" y="28886"/>
                  </a:cubicBezTo>
                  <a:cubicBezTo>
                    <a:pt x="13213" y="29047"/>
                    <a:pt x="13525" y="29216"/>
                    <a:pt x="13864" y="29323"/>
                  </a:cubicBezTo>
                  <a:cubicBezTo>
                    <a:pt x="14003" y="29371"/>
                    <a:pt x="14207" y="29395"/>
                    <a:pt x="14435" y="29395"/>
                  </a:cubicBezTo>
                  <a:cubicBezTo>
                    <a:pt x="14968" y="29395"/>
                    <a:pt x="15637" y="29264"/>
                    <a:pt x="15943" y="29002"/>
                  </a:cubicBezTo>
                  <a:cubicBezTo>
                    <a:pt x="16023" y="28931"/>
                    <a:pt x="16023" y="28806"/>
                    <a:pt x="15952" y="28734"/>
                  </a:cubicBezTo>
                  <a:cubicBezTo>
                    <a:pt x="15913" y="28691"/>
                    <a:pt x="15858" y="28668"/>
                    <a:pt x="15803" y="28668"/>
                  </a:cubicBezTo>
                  <a:cubicBezTo>
                    <a:pt x="15757" y="28668"/>
                    <a:pt x="15712" y="28684"/>
                    <a:pt x="15675" y="28716"/>
                  </a:cubicBezTo>
                  <a:cubicBezTo>
                    <a:pt x="15461" y="28904"/>
                    <a:pt x="14868" y="29017"/>
                    <a:pt x="14411" y="29017"/>
                  </a:cubicBezTo>
                  <a:cubicBezTo>
                    <a:pt x="14238" y="29017"/>
                    <a:pt x="14085" y="29001"/>
                    <a:pt x="13980" y="28966"/>
                  </a:cubicBezTo>
                  <a:cubicBezTo>
                    <a:pt x="13677" y="28859"/>
                    <a:pt x="13391" y="28708"/>
                    <a:pt x="13097" y="28556"/>
                  </a:cubicBezTo>
                  <a:cubicBezTo>
                    <a:pt x="12901" y="28449"/>
                    <a:pt x="12695" y="28333"/>
                    <a:pt x="12481" y="28244"/>
                  </a:cubicBezTo>
                  <a:cubicBezTo>
                    <a:pt x="12874" y="28065"/>
                    <a:pt x="13248" y="27994"/>
                    <a:pt x="13766" y="27985"/>
                  </a:cubicBezTo>
                  <a:cubicBezTo>
                    <a:pt x="13873" y="27976"/>
                    <a:pt x="13953" y="27887"/>
                    <a:pt x="13953" y="27789"/>
                  </a:cubicBezTo>
                  <a:cubicBezTo>
                    <a:pt x="13945" y="27687"/>
                    <a:pt x="13863" y="27601"/>
                    <a:pt x="13763" y="27601"/>
                  </a:cubicBezTo>
                  <a:cubicBezTo>
                    <a:pt x="13758" y="27601"/>
                    <a:pt x="13753" y="27601"/>
                    <a:pt x="13748" y="27601"/>
                  </a:cubicBezTo>
                  <a:cubicBezTo>
                    <a:pt x="13043" y="27610"/>
                    <a:pt x="12553" y="27744"/>
                    <a:pt x="11991" y="28065"/>
                  </a:cubicBezTo>
                  <a:cubicBezTo>
                    <a:pt x="11666" y="27977"/>
                    <a:pt x="11339" y="27947"/>
                    <a:pt x="11015" y="27947"/>
                  </a:cubicBezTo>
                  <a:cubicBezTo>
                    <a:pt x="10715" y="27947"/>
                    <a:pt x="10418" y="27973"/>
                    <a:pt x="10126" y="28003"/>
                  </a:cubicBezTo>
                  <a:cubicBezTo>
                    <a:pt x="10536" y="27691"/>
                    <a:pt x="10929" y="27343"/>
                    <a:pt x="11313" y="26995"/>
                  </a:cubicBezTo>
                  <a:cubicBezTo>
                    <a:pt x="11321" y="26995"/>
                    <a:pt x="11330" y="26995"/>
                    <a:pt x="11348" y="26986"/>
                  </a:cubicBezTo>
                  <a:cubicBezTo>
                    <a:pt x="11595" y="26939"/>
                    <a:pt x="11882" y="26915"/>
                    <a:pt x="12200" y="26915"/>
                  </a:cubicBezTo>
                  <a:cubicBezTo>
                    <a:pt x="12664" y="26915"/>
                    <a:pt x="13192" y="26965"/>
                    <a:pt x="13748" y="27066"/>
                  </a:cubicBezTo>
                  <a:cubicBezTo>
                    <a:pt x="14007" y="27111"/>
                    <a:pt x="14239" y="27227"/>
                    <a:pt x="14480" y="27343"/>
                  </a:cubicBezTo>
                  <a:cubicBezTo>
                    <a:pt x="14578" y="27387"/>
                    <a:pt x="14667" y="27432"/>
                    <a:pt x="14774" y="27476"/>
                  </a:cubicBezTo>
                  <a:cubicBezTo>
                    <a:pt x="15095" y="27619"/>
                    <a:pt x="15381" y="27637"/>
                    <a:pt x="15657" y="27655"/>
                  </a:cubicBezTo>
                  <a:cubicBezTo>
                    <a:pt x="15755" y="27655"/>
                    <a:pt x="15862" y="27664"/>
                    <a:pt x="15969" y="27682"/>
                  </a:cubicBezTo>
                  <a:cubicBezTo>
                    <a:pt x="16139" y="27699"/>
                    <a:pt x="16317" y="27744"/>
                    <a:pt x="16505" y="27815"/>
                  </a:cubicBezTo>
                  <a:cubicBezTo>
                    <a:pt x="16522" y="27824"/>
                    <a:pt x="16531" y="27833"/>
                    <a:pt x="16540" y="27842"/>
                  </a:cubicBezTo>
                  <a:cubicBezTo>
                    <a:pt x="16567" y="27851"/>
                    <a:pt x="16594" y="27860"/>
                    <a:pt x="16630" y="27860"/>
                  </a:cubicBezTo>
                  <a:cubicBezTo>
                    <a:pt x="16870" y="27949"/>
                    <a:pt x="17120" y="28065"/>
                    <a:pt x="17388" y="28190"/>
                  </a:cubicBezTo>
                  <a:cubicBezTo>
                    <a:pt x="18045" y="28490"/>
                    <a:pt x="18756" y="28814"/>
                    <a:pt x="19412" y="28814"/>
                  </a:cubicBezTo>
                  <a:cubicBezTo>
                    <a:pt x="19886" y="28814"/>
                    <a:pt x="20332" y="28644"/>
                    <a:pt x="20706" y="28172"/>
                  </a:cubicBezTo>
                  <a:cubicBezTo>
                    <a:pt x="20769" y="28083"/>
                    <a:pt x="20751" y="27967"/>
                    <a:pt x="20671" y="27905"/>
                  </a:cubicBezTo>
                  <a:cubicBezTo>
                    <a:pt x="20633" y="27874"/>
                    <a:pt x="20590" y="27860"/>
                    <a:pt x="20547" y="27860"/>
                  </a:cubicBezTo>
                  <a:cubicBezTo>
                    <a:pt x="20491" y="27860"/>
                    <a:pt x="20435" y="27885"/>
                    <a:pt x="20394" y="27931"/>
                  </a:cubicBezTo>
                  <a:cubicBezTo>
                    <a:pt x="20108" y="28294"/>
                    <a:pt x="19766" y="28429"/>
                    <a:pt x="19387" y="28429"/>
                  </a:cubicBezTo>
                  <a:cubicBezTo>
                    <a:pt x="18832" y="28429"/>
                    <a:pt x="18196" y="28139"/>
                    <a:pt x="17539" y="27842"/>
                  </a:cubicBezTo>
                  <a:cubicBezTo>
                    <a:pt x="17432" y="27789"/>
                    <a:pt x="17316" y="27735"/>
                    <a:pt x="17209" y="27691"/>
                  </a:cubicBezTo>
                  <a:cubicBezTo>
                    <a:pt x="17299" y="27655"/>
                    <a:pt x="17388" y="27619"/>
                    <a:pt x="17477" y="27583"/>
                  </a:cubicBezTo>
                  <a:cubicBezTo>
                    <a:pt x="17664" y="27503"/>
                    <a:pt x="17852" y="27414"/>
                    <a:pt x="18030" y="27360"/>
                  </a:cubicBezTo>
                  <a:cubicBezTo>
                    <a:pt x="18528" y="27224"/>
                    <a:pt x="19062" y="27088"/>
                    <a:pt x="19638" y="27088"/>
                  </a:cubicBezTo>
                  <a:cubicBezTo>
                    <a:pt x="19702" y="27088"/>
                    <a:pt x="19767" y="27089"/>
                    <a:pt x="19832" y="27093"/>
                  </a:cubicBezTo>
                  <a:cubicBezTo>
                    <a:pt x="20028" y="27102"/>
                    <a:pt x="20243" y="27137"/>
                    <a:pt x="20483" y="27173"/>
                  </a:cubicBezTo>
                  <a:cubicBezTo>
                    <a:pt x="20826" y="27221"/>
                    <a:pt x="21201" y="27275"/>
                    <a:pt x="21563" y="27275"/>
                  </a:cubicBezTo>
                  <a:cubicBezTo>
                    <a:pt x="22153" y="27275"/>
                    <a:pt x="22709" y="27131"/>
                    <a:pt x="23035" y="26584"/>
                  </a:cubicBezTo>
                  <a:cubicBezTo>
                    <a:pt x="23088" y="26495"/>
                    <a:pt x="23062" y="26379"/>
                    <a:pt x="22963" y="26317"/>
                  </a:cubicBezTo>
                  <a:cubicBezTo>
                    <a:pt x="22935" y="26300"/>
                    <a:pt x="22904" y="26292"/>
                    <a:pt x="22872" y="26292"/>
                  </a:cubicBezTo>
                  <a:cubicBezTo>
                    <a:pt x="22806" y="26292"/>
                    <a:pt x="22741" y="26327"/>
                    <a:pt x="22705" y="26388"/>
                  </a:cubicBezTo>
                  <a:cubicBezTo>
                    <a:pt x="22466" y="26780"/>
                    <a:pt x="22035" y="26892"/>
                    <a:pt x="21551" y="26892"/>
                  </a:cubicBezTo>
                  <a:cubicBezTo>
                    <a:pt x="21220" y="26892"/>
                    <a:pt x="20865" y="26840"/>
                    <a:pt x="20528" y="26790"/>
                  </a:cubicBezTo>
                  <a:cubicBezTo>
                    <a:pt x="20287" y="26754"/>
                    <a:pt x="20055" y="26727"/>
                    <a:pt x="19850" y="26709"/>
                  </a:cubicBezTo>
                  <a:cubicBezTo>
                    <a:pt x="19768" y="26704"/>
                    <a:pt x="19687" y="26702"/>
                    <a:pt x="19607" y="26702"/>
                  </a:cubicBezTo>
                  <a:cubicBezTo>
                    <a:pt x="18991" y="26702"/>
                    <a:pt x="18435" y="26845"/>
                    <a:pt x="17914" y="26995"/>
                  </a:cubicBezTo>
                  <a:cubicBezTo>
                    <a:pt x="17709" y="27057"/>
                    <a:pt x="17513" y="27146"/>
                    <a:pt x="17308" y="27227"/>
                  </a:cubicBezTo>
                  <a:cubicBezTo>
                    <a:pt x="17084" y="27325"/>
                    <a:pt x="16861" y="27423"/>
                    <a:pt x="16665" y="27468"/>
                  </a:cubicBezTo>
                  <a:cubicBezTo>
                    <a:pt x="16433" y="27387"/>
                    <a:pt x="16210" y="27325"/>
                    <a:pt x="16005" y="27298"/>
                  </a:cubicBezTo>
                  <a:cubicBezTo>
                    <a:pt x="15889" y="27289"/>
                    <a:pt x="15782" y="27280"/>
                    <a:pt x="15675" y="27271"/>
                  </a:cubicBezTo>
                  <a:cubicBezTo>
                    <a:pt x="15407" y="27253"/>
                    <a:pt x="15175" y="27236"/>
                    <a:pt x="14926" y="27129"/>
                  </a:cubicBezTo>
                  <a:cubicBezTo>
                    <a:pt x="14827" y="27084"/>
                    <a:pt x="14738" y="27039"/>
                    <a:pt x="14649" y="26995"/>
                  </a:cubicBezTo>
                  <a:cubicBezTo>
                    <a:pt x="14551" y="26950"/>
                    <a:pt x="14462" y="26905"/>
                    <a:pt x="14364" y="26870"/>
                  </a:cubicBezTo>
                  <a:cubicBezTo>
                    <a:pt x="14488" y="26816"/>
                    <a:pt x="14622" y="26754"/>
                    <a:pt x="14738" y="26691"/>
                  </a:cubicBezTo>
                  <a:cubicBezTo>
                    <a:pt x="14845" y="26638"/>
                    <a:pt x="14935" y="26593"/>
                    <a:pt x="15006" y="26566"/>
                  </a:cubicBezTo>
                  <a:cubicBezTo>
                    <a:pt x="15479" y="26379"/>
                    <a:pt x="15952" y="26201"/>
                    <a:pt x="16442" y="26192"/>
                  </a:cubicBezTo>
                  <a:cubicBezTo>
                    <a:pt x="16844" y="26183"/>
                    <a:pt x="17192" y="26120"/>
                    <a:pt x="17557" y="26058"/>
                  </a:cubicBezTo>
                  <a:lnTo>
                    <a:pt x="17691" y="26031"/>
                  </a:lnTo>
                  <a:cubicBezTo>
                    <a:pt x="17789" y="26013"/>
                    <a:pt x="17905" y="25996"/>
                    <a:pt x="18030" y="25978"/>
                  </a:cubicBezTo>
                  <a:cubicBezTo>
                    <a:pt x="18610" y="25906"/>
                    <a:pt x="19413" y="25799"/>
                    <a:pt x="19627" y="25255"/>
                  </a:cubicBezTo>
                  <a:cubicBezTo>
                    <a:pt x="19663" y="25157"/>
                    <a:pt x="19609" y="25050"/>
                    <a:pt x="19511" y="25005"/>
                  </a:cubicBezTo>
                  <a:cubicBezTo>
                    <a:pt x="19486" y="24997"/>
                    <a:pt x="19462" y="24993"/>
                    <a:pt x="19438" y="24993"/>
                  </a:cubicBezTo>
                  <a:cubicBezTo>
                    <a:pt x="19358" y="24993"/>
                    <a:pt x="19289" y="25037"/>
                    <a:pt x="19261" y="25112"/>
                  </a:cubicBezTo>
                  <a:cubicBezTo>
                    <a:pt x="19127" y="25451"/>
                    <a:pt x="18432" y="25541"/>
                    <a:pt x="17968" y="25603"/>
                  </a:cubicBezTo>
                  <a:cubicBezTo>
                    <a:pt x="17834" y="25621"/>
                    <a:pt x="17718" y="25630"/>
                    <a:pt x="17620" y="25648"/>
                  </a:cubicBezTo>
                  <a:lnTo>
                    <a:pt x="17477" y="25674"/>
                  </a:lnTo>
                  <a:cubicBezTo>
                    <a:pt x="17111" y="25746"/>
                    <a:pt x="16790" y="25808"/>
                    <a:pt x="16433" y="25817"/>
                  </a:cubicBezTo>
                  <a:cubicBezTo>
                    <a:pt x="15871" y="25826"/>
                    <a:pt x="15345" y="26013"/>
                    <a:pt x="14854" y="26210"/>
                  </a:cubicBezTo>
                  <a:cubicBezTo>
                    <a:pt x="14774" y="26245"/>
                    <a:pt x="14676" y="26290"/>
                    <a:pt x="14560" y="26343"/>
                  </a:cubicBezTo>
                  <a:cubicBezTo>
                    <a:pt x="14351" y="26452"/>
                    <a:pt x="14010" y="26623"/>
                    <a:pt x="13843" y="26623"/>
                  </a:cubicBezTo>
                  <a:cubicBezTo>
                    <a:pt x="13831" y="26623"/>
                    <a:pt x="13820" y="26622"/>
                    <a:pt x="13810" y="26620"/>
                  </a:cubicBezTo>
                  <a:cubicBezTo>
                    <a:pt x="13800" y="26618"/>
                    <a:pt x="13789" y="26618"/>
                    <a:pt x="13779" y="26618"/>
                  </a:cubicBezTo>
                  <a:cubicBezTo>
                    <a:pt x="13730" y="26618"/>
                    <a:pt x="13687" y="26635"/>
                    <a:pt x="13650" y="26665"/>
                  </a:cubicBezTo>
                  <a:cubicBezTo>
                    <a:pt x="13228" y="26594"/>
                    <a:pt x="12717" y="26535"/>
                    <a:pt x="12200" y="26535"/>
                  </a:cubicBezTo>
                  <a:cubicBezTo>
                    <a:pt x="12062" y="26535"/>
                    <a:pt x="11923" y="26539"/>
                    <a:pt x="11785" y="26549"/>
                  </a:cubicBezTo>
                  <a:cubicBezTo>
                    <a:pt x="12939" y="25473"/>
                    <a:pt x="14152" y="24423"/>
                    <a:pt x="15833" y="24423"/>
                  </a:cubicBezTo>
                  <a:cubicBezTo>
                    <a:pt x="15881" y="24423"/>
                    <a:pt x="15930" y="24424"/>
                    <a:pt x="15978" y="24425"/>
                  </a:cubicBezTo>
                  <a:cubicBezTo>
                    <a:pt x="16148" y="24434"/>
                    <a:pt x="16317" y="24452"/>
                    <a:pt x="16505" y="24470"/>
                  </a:cubicBezTo>
                  <a:cubicBezTo>
                    <a:pt x="16727" y="24490"/>
                    <a:pt x="16958" y="24513"/>
                    <a:pt x="17196" y="24513"/>
                  </a:cubicBezTo>
                  <a:cubicBezTo>
                    <a:pt x="17378" y="24513"/>
                    <a:pt x="17564" y="24500"/>
                    <a:pt x="17754" y="24461"/>
                  </a:cubicBezTo>
                  <a:cubicBezTo>
                    <a:pt x="17968" y="24417"/>
                    <a:pt x="18182" y="24336"/>
                    <a:pt x="18378" y="24247"/>
                  </a:cubicBezTo>
                  <a:cubicBezTo>
                    <a:pt x="18628" y="24149"/>
                    <a:pt x="18851" y="24060"/>
                    <a:pt x="19092" y="24033"/>
                  </a:cubicBezTo>
                  <a:cubicBezTo>
                    <a:pt x="19152" y="24028"/>
                    <a:pt x="19213" y="24026"/>
                    <a:pt x="19274" y="24026"/>
                  </a:cubicBezTo>
                  <a:cubicBezTo>
                    <a:pt x="19423" y="24026"/>
                    <a:pt x="19576" y="24038"/>
                    <a:pt x="19734" y="24051"/>
                  </a:cubicBezTo>
                  <a:cubicBezTo>
                    <a:pt x="19895" y="24060"/>
                    <a:pt x="20064" y="24078"/>
                    <a:pt x="20234" y="24078"/>
                  </a:cubicBezTo>
                  <a:cubicBezTo>
                    <a:pt x="20474" y="24078"/>
                    <a:pt x="20697" y="24069"/>
                    <a:pt x="20912" y="24060"/>
                  </a:cubicBezTo>
                  <a:cubicBezTo>
                    <a:pt x="21146" y="24055"/>
                    <a:pt x="21372" y="24047"/>
                    <a:pt x="21599" y="24047"/>
                  </a:cubicBezTo>
                  <a:cubicBezTo>
                    <a:pt x="21787" y="24047"/>
                    <a:pt x="21975" y="24052"/>
                    <a:pt x="22169" y="24069"/>
                  </a:cubicBezTo>
                  <a:lnTo>
                    <a:pt x="22178" y="24069"/>
                  </a:lnTo>
                  <a:cubicBezTo>
                    <a:pt x="22321" y="24078"/>
                    <a:pt x="22464" y="24095"/>
                    <a:pt x="22616" y="24122"/>
                  </a:cubicBezTo>
                  <a:cubicBezTo>
                    <a:pt x="22721" y="24139"/>
                    <a:pt x="22823" y="24147"/>
                    <a:pt x="22922" y="24147"/>
                  </a:cubicBezTo>
                  <a:cubicBezTo>
                    <a:pt x="23341" y="24147"/>
                    <a:pt x="23707" y="24010"/>
                    <a:pt x="24061" y="23872"/>
                  </a:cubicBezTo>
                  <a:cubicBezTo>
                    <a:pt x="24364" y="23765"/>
                    <a:pt x="24641" y="23658"/>
                    <a:pt x="24944" y="23640"/>
                  </a:cubicBezTo>
                  <a:cubicBezTo>
                    <a:pt x="25051" y="23640"/>
                    <a:pt x="25131" y="23551"/>
                    <a:pt x="25122" y="23444"/>
                  </a:cubicBezTo>
                  <a:cubicBezTo>
                    <a:pt x="25113" y="23337"/>
                    <a:pt x="25024" y="23257"/>
                    <a:pt x="24917" y="23257"/>
                  </a:cubicBezTo>
                  <a:cubicBezTo>
                    <a:pt x="24560" y="23275"/>
                    <a:pt x="24230" y="23400"/>
                    <a:pt x="23909" y="23516"/>
                  </a:cubicBezTo>
                  <a:cubicBezTo>
                    <a:pt x="23581" y="23647"/>
                    <a:pt x="23258" y="23766"/>
                    <a:pt x="22907" y="23766"/>
                  </a:cubicBezTo>
                  <a:cubicBezTo>
                    <a:pt x="22829" y="23766"/>
                    <a:pt x="22750" y="23760"/>
                    <a:pt x="22669" y="23747"/>
                  </a:cubicBezTo>
                  <a:cubicBezTo>
                    <a:pt x="22633" y="23739"/>
                    <a:pt x="22607" y="23739"/>
                    <a:pt x="22571" y="23730"/>
                  </a:cubicBezTo>
                  <a:cubicBezTo>
                    <a:pt x="22830" y="23480"/>
                    <a:pt x="23195" y="23266"/>
                    <a:pt x="23534" y="23069"/>
                  </a:cubicBezTo>
                  <a:cubicBezTo>
                    <a:pt x="23641" y="22998"/>
                    <a:pt x="23748" y="22936"/>
                    <a:pt x="23847" y="22882"/>
                  </a:cubicBezTo>
                  <a:cubicBezTo>
                    <a:pt x="23998" y="22784"/>
                    <a:pt x="24159" y="22695"/>
                    <a:pt x="24319" y="22606"/>
                  </a:cubicBezTo>
                  <a:cubicBezTo>
                    <a:pt x="24846" y="22302"/>
                    <a:pt x="25399" y="21990"/>
                    <a:pt x="25765" y="21526"/>
                  </a:cubicBezTo>
                  <a:cubicBezTo>
                    <a:pt x="25827" y="21437"/>
                    <a:pt x="25809" y="21321"/>
                    <a:pt x="25729" y="21250"/>
                  </a:cubicBezTo>
                  <a:cubicBezTo>
                    <a:pt x="25693" y="21224"/>
                    <a:pt x="25652" y="21212"/>
                    <a:pt x="25611" y="21212"/>
                  </a:cubicBezTo>
                  <a:cubicBezTo>
                    <a:pt x="25553" y="21212"/>
                    <a:pt x="25495" y="21238"/>
                    <a:pt x="25452" y="21285"/>
                  </a:cubicBezTo>
                  <a:cubicBezTo>
                    <a:pt x="25131" y="21696"/>
                    <a:pt x="24614" y="21990"/>
                    <a:pt x="24114" y="22275"/>
                  </a:cubicBezTo>
                  <a:cubicBezTo>
                    <a:pt x="23954" y="22365"/>
                    <a:pt x="23784" y="22454"/>
                    <a:pt x="23633" y="22552"/>
                  </a:cubicBezTo>
                  <a:cubicBezTo>
                    <a:pt x="23534" y="22614"/>
                    <a:pt x="23436" y="22677"/>
                    <a:pt x="23329" y="22739"/>
                  </a:cubicBezTo>
                  <a:cubicBezTo>
                    <a:pt x="22883" y="22998"/>
                    <a:pt x="22384" y="23292"/>
                    <a:pt x="22098" y="23685"/>
                  </a:cubicBezTo>
                  <a:cubicBezTo>
                    <a:pt x="21893" y="23672"/>
                    <a:pt x="21692" y="23667"/>
                    <a:pt x="21493" y="23667"/>
                  </a:cubicBezTo>
                  <a:cubicBezTo>
                    <a:pt x="21293" y="23667"/>
                    <a:pt x="21094" y="23672"/>
                    <a:pt x="20894" y="23676"/>
                  </a:cubicBezTo>
                  <a:cubicBezTo>
                    <a:pt x="20724" y="23685"/>
                    <a:pt x="20546" y="23685"/>
                    <a:pt x="20358" y="23694"/>
                  </a:cubicBezTo>
                  <a:cubicBezTo>
                    <a:pt x="20590" y="23533"/>
                    <a:pt x="20822" y="23408"/>
                    <a:pt x="21054" y="23292"/>
                  </a:cubicBezTo>
                  <a:cubicBezTo>
                    <a:pt x="21581" y="23016"/>
                    <a:pt x="22134" y="22739"/>
                    <a:pt x="22500" y="22026"/>
                  </a:cubicBezTo>
                  <a:cubicBezTo>
                    <a:pt x="22544" y="21928"/>
                    <a:pt x="22508" y="21812"/>
                    <a:pt x="22410" y="21767"/>
                  </a:cubicBezTo>
                  <a:cubicBezTo>
                    <a:pt x="22379" y="21750"/>
                    <a:pt x="22348" y="21742"/>
                    <a:pt x="22317" y="21742"/>
                  </a:cubicBezTo>
                  <a:cubicBezTo>
                    <a:pt x="22250" y="21742"/>
                    <a:pt x="22188" y="21780"/>
                    <a:pt x="22152" y="21847"/>
                  </a:cubicBezTo>
                  <a:cubicBezTo>
                    <a:pt x="21839" y="22454"/>
                    <a:pt x="21393" y="22686"/>
                    <a:pt x="20867" y="22953"/>
                  </a:cubicBezTo>
                  <a:cubicBezTo>
                    <a:pt x="20510" y="23141"/>
                    <a:pt x="20135" y="23328"/>
                    <a:pt x="19788" y="23658"/>
                  </a:cubicBezTo>
                  <a:cubicBezTo>
                    <a:pt x="19779" y="23658"/>
                    <a:pt x="19779" y="23667"/>
                    <a:pt x="19770" y="23667"/>
                  </a:cubicBezTo>
                  <a:lnTo>
                    <a:pt x="19761" y="23667"/>
                  </a:lnTo>
                  <a:cubicBezTo>
                    <a:pt x="19614" y="23656"/>
                    <a:pt x="19464" y="23645"/>
                    <a:pt x="19310" y="23645"/>
                  </a:cubicBezTo>
                  <a:cubicBezTo>
                    <a:pt x="19221" y="23645"/>
                    <a:pt x="19130" y="23648"/>
                    <a:pt x="19038" y="23658"/>
                  </a:cubicBezTo>
                  <a:cubicBezTo>
                    <a:pt x="18753" y="23685"/>
                    <a:pt x="18485" y="23792"/>
                    <a:pt x="18226" y="23899"/>
                  </a:cubicBezTo>
                  <a:cubicBezTo>
                    <a:pt x="18030" y="23979"/>
                    <a:pt x="17852" y="24051"/>
                    <a:pt x="17673" y="24086"/>
                  </a:cubicBezTo>
                  <a:cubicBezTo>
                    <a:pt x="17505" y="24119"/>
                    <a:pt x="17341" y="24131"/>
                    <a:pt x="17177" y="24131"/>
                  </a:cubicBezTo>
                  <a:cubicBezTo>
                    <a:pt x="16984" y="24131"/>
                    <a:pt x="16791" y="24115"/>
                    <a:pt x="16594" y="24095"/>
                  </a:cubicBezTo>
                  <a:cubicBezTo>
                    <a:pt x="16861" y="23846"/>
                    <a:pt x="17120" y="23560"/>
                    <a:pt x="17370" y="23284"/>
                  </a:cubicBezTo>
                  <a:cubicBezTo>
                    <a:pt x="17584" y="23043"/>
                    <a:pt x="17780" y="22811"/>
                    <a:pt x="17986" y="22614"/>
                  </a:cubicBezTo>
                  <a:cubicBezTo>
                    <a:pt x="18494" y="22142"/>
                    <a:pt x="19127" y="21812"/>
                    <a:pt x="19743" y="21490"/>
                  </a:cubicBezTo>
                  <a:cubicBezTo>
                    <a:pt x="19859" y="21428"/>
                    <a:pt x="19975" y="21374"/>
                    <a:pt x="20082" y="21312"/>
                  </a:cubicBezTo>
                  <a:cubicBezTo>
                    <a:pt x="20876" y="20884"/>
                    <a:pt x="21706" y="20741"/>
                    <a:pt x="22580" y="20581"/>
                  </a:cubicBezTo>
                  <a:cubicBezTo>
                    <a:pt x="22821" y="20536"/>
                    <a:pt x="23070" y="20482"/>
                    <a:pt x="23329" y="20429"/>
                  </a:cubicBezTo>
                  <a:cubicBezTo>
                    <a:pt x="23606" y="20375"/>
                    <a:pt x="23936" y="20349"/>
                    <a:pt x="24284" y="20313"/>
                  </a:cubicBezTo>
                  <a:cubicBezTo>
                    <a:pt x="24944" y="20259"/>
                    <a:pt x="25622" y="20197"/>
                    <a:pt x="26113" y="19929"/>
                  </a:cubicBezTo>
                  <a:cubicBezTo>
                    <a:pt x="26202" y="19885"/>
                    <a:pt x="26237" y="19769"/>
                    <a:pt x="26184" y="19671"/>
                  </a:cubicBezTo>
                  <a:cubicBezTo>
                    <a:pt x="26148" y="19610"/>
                    <a:pt x="26082" y="19574"/>
                    <a:pt x="26014" y="19574"/>
                  </a:cubicBezTo>
                  <a:cubicBezTo>
                    <a:pt x="25981" y="19574"/>
                    <a:pt x="25948" y="19582"/>
                    <a:pt x="25916" y="19599"/>
                  </a:cubicBezTo>
                  <a:cubicBezTo>
                    <a:pt x="25497" y="19822"/>
                    <a:pt x="24864" y="19876"/>
                    <a:pt x="24239" y="19929"/>
                  </a:cubicBezTo>
                  <a:cubicBezTo>
                    <a:pt x="23882" y="19965"/>
                    <a:pt x="23543" y="20001"/>
                    <a:pt x="23240" y="20063"/>
                  </a:cubicBezTo>
                  <a:cubicBezTo>
                    <a:pt x="22990" y="20108"/>
                    <a:pt x="22740" y="20152"/>
                    <a:pt x="22500" y="20197"/>
                  </a:cubicBezTo>
                  <a:cubicBezTo>
                    <a:pt x="21839" y="20322"/>
                    <a:pt x="21215" y="20438"/>
                    <a:pt x="20599" y="20661"/>
                  </a:cubicBezTo>
                  <a:cubicBezTo>
                    <a:pt x="20760" y="20456"/>
                    <a:pt x="20938" y="20250"/>
                    <a:pt x="21099" y="20126"/>
                  </a:cubicBezTo>
                  <a:cubicBezTo>
                    <a:pt x="21206" y="20054"/>
                    <a:pt x="21313" y="19983"/>
                    <a:pt x="21420" y="19920"/>
                  </a:cubicBezTo>
                  <a:cubicBezTo>
                    <a:pt x="21750" y="19724"/>
                    <a:pt x="22080" y="19519"/>
                    <a:pt x="22232" y="19064"/>
                  </a:cubicBezTo>
                  <a:cubicBezTo>
                    <a:pt x="22268" y="18966"/>
                    <a:pt x="22214" y="18850"/>
                    <a:pt x="22107" y="18814"/>
                  </a:cubicBezTo>
                  <a:cubicBezTo>
                    <a:pt x="22088" y="18809"/>
                    <a:pt x="22069" y="18807"/>
                    <a:pt x="22051" y="18807"/>
                  </a:cubicBezTo>
                  <a:cubicBezTo>
                    <a:pt x="21971" y="18807"/>
                    <a:pt x="21895" y="18852"/>
                    <a:pt x="21866" y="18939"/>
                  </a:cubicBezTo>
                  <a:cubicBezTo>
                    <a:pt x="21759" y="19260"/>
                    <a:pt x="21509" y="19412"/>
                    <a:pt x="21215" y="19590"/>
                  </a:cubicBezTo>
                  <a:cubicBezTo>
                    <a:pt x="21099" y="19662"/>
                    <a:pt x="20974" y="19733"/>
                    <a:pt x="20858" y="19822"/>
                  </a:cubicBezTo>
                  <a:cubicBezTo>
                    <a:pt x="20555" y="20054"/>
                    <a:pt x="20251" y="20465"/>
                    <a:pt x="20002" y="20804"/>
                  </a:cubicBezTo>
                  <a:cubicBezTo>
                    <a:pt x="19948" y="20866"/>
                    <a:pt x="19904" y="20937"/>
                    <a:pt x="19859" y="20991"/>
                  </a:cubicBezTo>
                  <a:cubicBezTo>
                    <a:pt x="19761" y="21044"/>
                    <a:pt x="19663" y="21098"/>
                    <a:pt x="19556" y="21151"/>
                  </a:cubicBezTo>
                  <a:cubicBezTo>
                    <a:pt x="18949" y="21464"/>
                    <a:pt x="18253" y="21829"/>
                    <a:pt x="17718" y="22338"/>
                  </a:cubicBezTo>
                  <a:cubicBezTo>
                    <a:pt x="17548" y="22499"/>
                    <a:pt x="17388" y="22677"/>
                    <a:pt x="17227" y="22855"/>
                  </a:cubicBezTo>
                  <a:cubicBezTo>
                    <a:pt x="17406" y="22035"/>
                    <a:pt x="18164" y="20759"/>
                    <a:pt x="18628" y="20643"/>
                  </a:cubicBezTo>
                  <a:cubicBezTo>
                    <a:pt x="18735" y="20616"/>
                    <a:pt x="18797" y="20518"/>
                    <a:pt x="18771" y="20411"/>
                  </a:cubicBezTo>
                  <a:cubicBezTo>
                    <a:pt x="18740" y="20328"/>
                    <a:pt x="18660" y="20271"/>
                    <a:pt x="18576" y="20271"/>
                  </a:cubicBezTo>
                  <a:cubicBezTo>
                    <a:pt x="18561" y="20271"/>
                    <a:pt x="18545" y="20273"/>
                    <a:pt x="18530" y="20277"/>
                  </a:cubicBezTo>
                  <a:cubicBezTo>
                    <a:pt x="17762" y="20465"/>
                    <a:pt x="16692" y="22409"/>
                    <a:pt x="16808" y="23319"/>
                  </a:cubicBezTo>
                  <a:cubicBezTo>
                    <a:pt x="16558" y="23596"/>
                    <a:pt x="16299" y="23855"/>
                    <a:pt x="16032" y="24051"/>
                  </a:cubicBezTo>
                  <a:cubicBezTo>
                    <a:pt x="16014" y="24042"/>
                    <a:pt x="15996" y="24042"/>
                    <a:pt x="15987" y="24042"/>
                  </a:cubicBezTo>
                  <a:cubicBezTo>
                    <a:pt x="15933" y="24040"/>
                    <a:pt x="15880" y="24039"/>
                    <a:pt x="15827" y="24039"/>
                  </a:cubicBezTo>
                  <a:cubicBezTo>
                    <a:pt x="14864" y="24039"/>
                    <a:pt x="14057" y="24343"/>
                    <a:pt x="13338" y="24800"/>
                  </a:cubicBezTo>
                  <a:cubicBezTo>
                    <a:pt x="13534" y="24078"/>
                    <a:pt x="13810" y="23266"/>
                    <a:pt x="14042" y="22677"/>
                  </a:cubicBezTo>
                  <a:cubicBezTo>
                    <a:pt x="15211" y="22151"/>
                    <a:pt x="15853" y="21027"/>
                    <a:pt x="16406" y="19911"/>
                  </a:cubicBezTo>
                  <a:cubicBezTo>
                    <a:pt x="16460" y="19822"/>
                    <a:pt x="16415" y="19706"/>
                    <a:pt x="16317" y="19653"/>
                  </a:cubicBezTo>
                  <a:cubicBezTo>
                    <a:pt x="16289" y="19640"/>
                    <a:pt x="16259" y="19634"/>
                    <a:pt x="16230" y="19634"/>
                  </a:cubicBezTo>
                  <a:cubicBezTo>
                    <a:pt x="16158" y="19634"/>
                    <a:pt x="16090" y="19672"/>
                    <a:pt x="16059" y="19742"/>
                  </a:cubicBezTo>
                  <a:cubicBezTo>
                    <a:pt x="15604" y="20652"/>
                    <a:pt x="15077" y="21580"/>
                    <a:pt x="14257" y="22115"/>
                  </a:cubicBezTo>
                  <a:cubicBezTo>
                    <a:pt x="14274" y="22070"/>
                    <a:pt x="14292" y="22035"/>
                    <a:pt x="14310" y="21990"/>
                  </a:cubicBezTo>
                  <a:cubicBezTo>
                    <a:pt x="14524" y="21419"/>
                    <a:pt x="14747" y="20839"/>
                    <a:pt x="14988" y="20366"/>
                  </a:cubicBezTo>
                  <a:cubicBezTo>
                    <a:pt x="15042" y="20268"/>
                    <a:pt x="14997" y="20152"/>
                    <a:pt x="14908" y="20108"/>
                  </a:cubicBezTo>
                  <a:lnTo>
                    <a:pt x="14899" y="20108"/>
                  </a:lnTo>
                  <a:cubicBezTo>
                    <a:pt x="14871" y="20091"/>
                    <a:pt x="14840" y="20083"/>
                    <a:pt x="14809" y="20083"/>
                  </a:cubicBezTo>
                  <a:cubicBezTo>
                    <a:pt x="14743" y="20083"/>
                    <a:pt x="14677" y="20121"/>
                    <a:pt x="14640" y="20188"/>
                  </a:cubicBezTo>
                  <a:cubicBezTo>
                    <a:pt x="14390" y="20679"/>
                    <a:pt x="14158" y="21276"/>
                    <a:pt x="13944" y="21847"/>
                  </a:cubicBezTo>
                  <a:cubicBezTo>
                    <a:pt x="13864" y="22061"/>
                    <a:pt x="13784" y="22267"/>
                    <a:pt x="13703" y="22463"/>
                  </a:cubicBezTo>
                  <a:cubicBezTo>
                    <a:pt x="13436" y="23141"/>
                    <a:pt x="13061" y="24229"/>
                    <a:pt x="12847" y="25130"/>
                  </a:cubicBezTo>
                  <a:cubicBezTo>
                    <a:pt x="12312" y="25532"/>
                    <a:pt x="11821" y="25987"/>
                    <a:pt x="11330" y="26442"/>
                  </a:cubicBezTo>
                  <a:cubicBezTo>
                    <a:pt x="10661" y="27066"/>
                    <a:pt x="10028" y="27655"/>
                    <a:pt x="9314" y="28074"/>
                  </a:cubicBezTo>
                  <a:cubicBezTo>
                    <a:pt x="8984" y="28270"/>
                    <a:pt x="8672" y="28440"/>
                    <a:pt x="8324" y="28592"/>
                  </a:cubicBezTo>
                  <a:cubicBezTo>
                    <a:pt x="8797" y="27664"/>
                    <a:pt x="9314" y="26736"/>
                    <a:pt x="10055" y="26076"/>
                  </a:cubicBezTo>
                  <a:cubicBezTo>
                    <a:pt x="10920" y="25300"/>
                    <a:pt x="11393" y="24336"/>
                    <a:pt x="11892" y="23319"/>
                  </a:cubicBezTo>
                  <a:cubicBezTo>
                    <a:pt x="11982" y="23150"/>
                    <a:pt x="12062" y="22980"/>
                    <a:pt x="12151" y="22802"/>
                  </a:cubicBezTo>
                  <a:cubicBezTo>
                    <a:pt x="12312" y="22490"/>
                    <a:pt x="12463" y="22142"/>
                    <a:pt x="12615" y="21812"/>
                  </a:cubicBezTo>
                  <a:cubicBezTo>
                    <a:pt x="12981" y="21009"/>
                    <a:pt x="13355" y="20179"/>
                    <a:pt x="13855" y="19537"/>
                  </a:cubicBezTo>
                  <a:cubicBezTo>
                    <a:pt x="14203" y="19100"/>
                    <a:pt x="14569" y="18778"/>
                    <a:pt x="15033" y="18529"/>
                  </a:cubicBezTo>
                  <a:cubicBezTo>
                    <a:pt x="15336" y="18555"/>
                    <a:pt x="15728" y="18600"/>
                    <a:pt x="16023" y="18716"/>
                  </a:cubicBezTo>
                  <a:cubicBezTo>
                    <a:pt x="16282" y="18814"/>
                    <a:pt x="16496" y="18957"/>
                    <a:pt x="16728" y="19109"/>
                  </a:cubicBezTo>
                  <a:cubicBezTo>
                    <a:pt x="16888" y="19225"/>
                    <a:pt x="17040" y="19332"/>
                    <a:pt x="17236" y="19430"/>
                  </a:cubicBezTo>
                  <a:cubicBezTo>
                    <a:pt x="17254" y="19439"/>
                    <a:pt x="17272" y="19448"/>
                    <a:pt x="17290" y="19456"/>
                  </a:cubicBezTo>
                  <a:cubicBezTo>
                    <a:pt x="17713" y="19670"/>
                    <a:pt x="18264" y="19819"/>
                    <a:pt x="18796" y="19819"/>
                  </a:cubicBezTo>
                  <a:cubicBezTo>
                    <a:pt x="19466" y="19819"/>
                    <a:pt x="20107" y="19584"/>
                    <a:pt x="20430" y="18948"/>
                  </a:cubicBezTo>
                  <a:cubicBezTo>
                    <a:pt x="20474" y="18850"/>
                    <a:pt x="20439" y="18734"/>
                    <a:pt x="20341" y="18689"/>
                  </a:cubicBezTo>
                  <a:cubicBezTo>
                    <a:pt x="20310" y="18672"/>
                    <a:pt x="20277" y="18664"/>
                    <a:pt x="20245" y="18664"/>
                  </a:cubicBezTo>
                  <a:cubicBezTo>
                    <a:pt x="20177" y="18664"/>
                    <a:pt x="20113" y="18702"/>
                    <a:pt x="20082" y="18770"/>
                  </a:cubicBezTo>
                  <a:cubicBezTo>
                    <a:pt x="19836" y="19257"/>
                    <a:pt x="19334" y="19437"/>
                    <a:pt x="18797" y="19437"/>
                  </a:cubicBezTo>
                  <a:cubicBezTo>
                    <a:pt x="18420" y="19437"/>
                    <a:pt x="18026" y="19348"/>
                    <a:pt x="17691" y="19216"/>
                  </a:cubicBezTo>
                  <a:cubicBezTo>
                    <a:pt x="17825" y="19126"/>
                    <a:pt x="17968" y="19064"/>
                    <a:pt x="18182" y="18993"/>
                  </a:cubicBezTo>
                  <a:cubicBezTo>
                    <a:pt x="18289" y="18957"/>
                    <a:pt x="18414" y="18894"/>
                    <a:pt x="18548" y="18841"/>
                  </a:cubicBezTo>
                  <a:cubicBezTo>
                    <a:pt x="18753" y="18752"/>
                    <a:pt x="19011" y="18636"/>
                    <a:pt x="19154" y="18636"/>
                  </a:cubicBezTo>
                  <a:cubicBezTo>
                    <a:pt x="19261" y="18636"/>
                    <a:pt x="19350" y="18555"/>
                    <a:pt x="19350" y="18448"/>
                  </a:cubicBezTo>
                  <a:cubicBezTo>
                    <a:pt x="19341" y="18341"/>
                    <a:pt x="19261" y="18252"/>
                    <a:pt x="19145" y="18252"/>
                  </a:cubicBezTo>
                  <a:cubicBezTo>
                    <a:pt x="18922" y="18252"/>
                    <a:pt x="18646" y="18377"/>
                    <a:pt x="18378" y="18493"/>
                  </a:cubicBezTo>
                  <a:cubicBezTo>
                    <a:pt x="18262" y="18547"/>
                    <a:pt x="18146" y="18600"/>
                    <a:pt x="18048" y="18627"/>
                  </a:cubicBezTo>
                  <a:cubicBezTo>
                    <a:pt x="17709" y="18743"/>
                    <a:pt x="17522" y="18850"/>
                    <a:pt x="17299" y="19028"/>
                  </a:cubicBezTo>
                  <a:cubicBezTo>
                    <a:pt x="17183" y="18957"/>
                    <a:pt x="17058" y="18877"/>
                    <a:pt x="16942" y="18796"/>
                  </a:cubicBezTo>
                  <a:cubicBezTo>
                    <a:pt x="16701" y="18636"/>
                    <a:pt x="16460" y="18475"/>
                    <a:pt x="16157" y="18359"/>
                  </a:cubicBezTo>
                  <a:cubicBezTo>
                    <a:pt x="16023" y="18306"/>
                    <a:pt x="15871" y="18270"/>
                    <a:pt x="15720" y="18234"/>
                  </a:cubicBezTo>
                  <a:cubicBezTo>
                    <a:pt x="15728" y="18234"/>
                    <a:pt x="15737" y="18234"/>
                    <a:pt x="15746" y="18225"/>
                  </a:cubicBezTo>
                  <a:cubicBezTo>
                    <a:pt x="16112" y="18100"/>
                    <a:pt x="16522" y="17958"/>
                    <a:pt x="16808" y="17699"/>
                  </a:cubicBezTo>
                  <a:cubicBezTo>
                    <a:pt x="16924" y="17601"/>
                    <a:pt x="17013" y="17494"/>
                    <a:pt x="17102" y="17369"/>
                  </a:cubicBezTo>
                  <a:cubicBezTo>
                    <a:pt x="17299" y="17298"/>
                    <a:pt x="17513" y="17280"/>
                    <a:pt x="17736" y="17262"/>
                  </a:cubicBezTo>
                  <a:cubicBezTo>
                    <a:pt x="17941" y="17244"/>
                    <a:pt x="18146" y="17226"/>
                    <a:pt x="18360" y="17164"/>
                  </a:cubicBezTo>
                  <a:cubicBezTo>
                    <a:pt x="18592" y="17092"/>
                    <a:pt x="18806" y="16959"/>
                    <a:pt x="19011" y="16834"/>
                  </a:cubicBezTo>
                  <a:cubicBezTo>
                    <a:pt x="19226" y="16691"/>
                    <a:pt x="19431" y="16566"/>
                    <a:pt x="19645" y="16521"/>
                  </a:cubicBezTo>
                  <a:cubicBezTo>
                    <a:pt x="19709" y="16507"/>
                    <a:pt x="19775" y="16500"/>
                    <a:pt x="19841" y="16500"/>
                  </a:cubicBezTo>
                  <a:cubicBezTo>
                    <a:pt x="19896" y="16500"/>
                    <a:pt x="19950" y="16505"/>
                    <a:pt x="20002" y="16513"/>
                  </a:cubicBezTo>
                  <a:cubicBezTo>
                    <a:pt x="20019" y="16530"/>
                    <a:pt x="20037" y="16548"/>
                    <a:pt x="20064" y="16557"/>
                  </a:cubicBezTo>
                  <a:cubicBezTo>
                    <a:pt x="20358" y="16709"/>
                    <a:pt x="20653" y="16905"/>
                    <a:pt x="20974" y="17110"/>
                  </a:cubicBezTo>
                  <a:cubicBezTo>
                    <a:pt x="21304" y="17333"/>
                    <a:pt x="21643" y="17556"/>
                    <a:pt x="21991" y="17735"/>
                  </a:cubicBezTo>
                  <a:cubicBezTo>
                    <a:pt x="22330" y="17904"/>
                    <a:pt x="22687" y="18029"/>
                    <a:pt x="23062" y="18074"/>
                  </a:cubicBezTo>
                  <a:cubicBezTo>
                    <a:pt x="23202" y="18089"/>
                    <a:pt x="23347" y="18096"/>
                    <a:pt x="23492" y="18096"/>
                  </a:cubicBezTo>
                  <a:cubicBezTo>
                    <a:pt x="23678" y="18096"/>
                    <a:pt x="23866" y="18085"/>
                    <a:pt x="24052" y="18065"/>
                  </a:cubicBezTo>
                  <a:cubicBezTo>
                    <a:pt x="24071" y="18068"/>
                    <a:pt x="24090" y="18070"/>
                    <a:pt x="24107" y="18070"/>
                  </a:cubicBezTo>
                  <a:cubicBezTo>
                    <a:pt x="24138" y="18070"/>
                    <a:pt x="24166" y="18064"/>
                    <a:pt x="24195" y="18047"/>
                  </a:cubicBezTo>
                  <a:cubicBezTo>
                    <a:pt x="24400" y="18029"/>
                    <a:pt x="24596" y="18002"/>
                    <a:pt x="24792" y="17967"/>
                  </a:cubicBezTo>
                  <a:cubicBezTo>
                    <a:pt x="24997" y="17940"/>
                    <a:pt x="25194" y="17913"/>
                    <a:pt x="25381" y="17895"/>
                  </a:cubicBezTo>
                  <a:cubicBezTo>
                    <a:pt x="25479" y="17877"/>
                    <a:pt x="25595" y="17869"/>
                    <a:pt x="25711" y="17860"/>
                  </a:cubicBezTo>
                  <a:cubicBezTo>
                    <a:pt x="26452" y="17806"/>
                    <a:pt x="27460" y="17717"/>
                    <a:pt x="27861" y="17146"/>
                  </a:cubicBezTo>
                  <a:cubicBezTo>
                    <a:pt x="27915" y="17057"/>
                    <a:pt x="27897" y="16941"/>
                    <a:pt x="27808" y="16878"/>
                  </a:cubicBezTo>
                  <a:cubicBezTo>
                    <a:pt x="27772" y="16853"/>
                    <a:pt x="27731" y="16841"/>
                    <a:pt x="27690" y="16841"/>
                  </a:cubicBezTo>
                  <a:cubicBezTo>
                    <a:pt x="27629" y="16841"/>
                    <a:pt x="27569" y="16869"/>
                    <a:pt x="27531" y="16923"/>
                  </a:cubicBezTo>
                  <a:cubicBezTo>
                    <a:pt x="27237" y="17351"/>
                    <a:pt x="26291" y="17431"/>
                    <a:pt x="25675" y="17485"/>
                  </a:cubicBezTo>
                  <a:cubicBezTo>
                    <a:pt x="25551" y="17494"/>
                    <a:pt x="25435" y="17503"/>
                    <a:pt x="25328" y="17512"/>
                  </a:cubicBezTo>
                  <a:cubicBezTo>
                    <a:pt x="25194" y="17530"/>
                    <a:pt x="25042" y="17547"/>
                    <a:pt x="24899" y="17565"/>
                  </a:cubicBezTo>
                  <a:cubicBezTo>
                    <a:pt x="25033" y="17476"/>
                    <a:pt x="25176" y="17378"/>
                    <a:pt x="25319" y="17280"/>
                  </a:cubicBezTo>
                  <a:cubicBezTo>
                    <a:pt x="25452" y="17199"/>
                    <a:pt x="25577" y="17110"/>
                    <a:pt x="25711" y="17021"/>
                  </a:cubicBezTo>
                  <a:cubicBezTo>
                    <a:pt x="25890" y="16896"/>
                    <a:pt x="26068" y="16753"/>
                    <a:pt x="26246" y="16611"/>
                  </a:cubicBezTo>
                  <a:cubicBezTo>
                    <a:pt x="26630" y="16290"/>
                    <a:pt x="27023" y="15968"/>
                    <a:pt x="27451" y="15861"/>
                  </a:cubicBezTo>
                  <a:cubicBezTo>
                    <a:pt x="27549" y="15835"/>
                    <a:pt x="27611" y="15727"/>
                    <a:pt x="27585" y="15629"/>
                  </a:cubicBezTo>
                  <a:cubicBezTo>
                    <a:pt x="27562" y="15539"/>
                    <a:pt x="27482" y="15480"/>
                    <a:pt x="27394" y="15480"/>
                  </a:cubicBezTo>
                  <a:cubicBezTo>
                    <a:pt x="27377" y="15480"/>
                    <a:pt x="27360" y="15482"/>
                    <a:pt x="27344" y="15487"/>
                  </a:cubicBezTo>
                  <a:cubicBezTo>
                    <a:pt x="26844" y="15612"/>
                    <a:pt x="26407" y="15968"/>
                    <a:pt x="25988" y="16307"/>
                  </a:cubicBezTo>
                  <a:cubicBezTo>
                    <a:pt x="25809" y="16459"/>
                    <a:pt x="25649" y="16593"/>
                    <a:pt x="25479" y="16700"/>
                  </a:cubicBezTo>
                  <a:cubicBezTo>
                    <a:pt x="25354" y="16789"/>
                    <a:pt x="25220" y="16878"/>
                    <a:pt x="25096" y="16968"/>
                  </a:cubicBezTo>
                  <a:cubicBezTo>
                    <a:pt x="24944" y="17066"/>
                    <a:pt x="24783" y="17173"/>
                    <a:pt x="24641" y="17271"/>
                  </a:cubicBezTo>
                  <a:cubicBezTo>
                    <a:pt x="24578" y="17315"/>
                    <a:pt x="24507" y="17360"/>
                    <a:pt x="24435" y="17405"/>
                  </a:cubicBezTo>
                  <a:cubicBezTo>
                    <a:pt x="24293" y="17485"/>
                    <a:pt x="24150" y="17574"/>
                    <a:pt x="24025" y="17681"/>
                  </a:cubicBezTo>
                  <a:cubicBezTo>
                    <a:pt x="23845" y="17701"/>
                    <a:pt x="23667" y="17713"/>
                    <a:pt x="23494" y="17713"/>
                  </a:cubicBezTo>
                  <a:cubicBezTo>
                    <a:pt x="23359" y="17713"/>
                    <a:pt x="23226" y="17706"/>
                    <a:pt x="23097" y="17690"/>
                  </a:cubicBezTo>
                  <a:cubicBezTo>
                    <a:pt x="22678" y="17645"/>
                    <a:pt x="22268" y="17458"/>
                    <a:pt x="21866" y="17226"/>
                  </a:cubicBezTo>
                  <a:lnTo>
                    <a:pt x="21866" y="17226"/>
                  </a:lnTo>
                  <a:cubicBezTo>
                    <a:pt x="21973" y="17253"/>
                    <a:pt x="22080" y="17262"/>
                    <a:pt x="22196" y="17262"/>
                  </a:cubicBezTo>
                  <a:cubicBezTo>
                    <a:pt x="22215" y="17262"/>
                    <a:pt x="22234" y="17262"/>
                    <a:pt x="22253" y="17262"/>
                  </a:cubicBezTo>
                  <a:cubicBezTo>
                    <a:pt x="23168" y="17262"/>
                    <a:pt x="23807" y="16842"/>
                    <a:pt x="24471" y="16388"/>
                  </a:cubicBezTo>
                  <a:cubicBezTo>
                    <a:pt x="24667" y="16254"/>
                    <a:pt x="24881" y="16111"/>
                    <a:pt x="25096" y="15986"/>
                  </a:cubicBezTo>
                  <a:cubicBezTo>
                    <a:pt x="25417" y="15799"/>
                    <a:pt x="25765" y="15647"/>
                    <a:pt x="26139" y="15496"/>
                  </a:cubicBezTo>
                  <a:cubicBezTo>
                    <a:pt x="27076" y="15094"/>
                    <a:pt x="28040" y="14675"/>
                    <a:pt x="28459" y="13676"/>
                  </a:cubicBezTo>
                  <a:cubicBezTo>
                    <a:pt x="28494" y="13578"/>
                    <a:pt x="28450" y="13462"/>
                    <a:pt x="28343" y="13417"/>
                  </a:cubicBezTo>
                  <a:cubicBezTo>
                    <a:pt x="28320" y="13409"/>
                    <a:pt x="28297" y="13405"/>
                    <a:pt x="28274" y="13405"/>
                  </a:cubicBezTo>
                  <a:cubicBezTo>
                    <a:pt x="28199" y="13405"/>
                    <a:pt x="28127" y="13449"/>
                    <a:pt x="28093" y="13524"/>
                  </a:cubicBezTo>
                  <a:cubicBezTo>
                    <a:pt x="27736" y="14389"/>
                    <a:pt x="26880" y="14755"/>
                    <a:pt x="25979" y="15139"/>
                  </a:cubicBezTo>
                  <a:cubicBezTo>
                    <a:pt x="25791" y="15219"/>
                    <a:pt x="25613" y="15299"/>
                    <a:pt x="25435" y="15380"/>
                  </a:cubicBezTo>
                  <a:cubicBezTo>
                    <a:pt x="25577" y="15157"/>
                    <a:pt x="25702" y="14916"/>
                    <a:pt x="25818" y="14684"/>
                  </a:cubicBezTo>
                  <a:cubicBezTo>
                    <a:pt x="26121" y="14068"/>
                    <a:pt x="26514" y="13578"/>
                    <a:pt x="26978" y="13212"/>
                  </a:cubicBezTo>
                  <a:cubicBezTo>
                    <a:pt x="27058" y="13149"/>
                    <a:pt x="27067" y="13024"/>
                    <a:pt x="27005" y="12944"/>
                  </a:cubicBezTo>
                  <a:cubicBezTo>
                    <a:pt x="26962" y="12897"/>
                    <a:pt x="26901" y="12871"/>
                    <a:pt x="26842" y="12871"/>
                  </a:cubicBezTo>
                  <a:cubicBezTo>
                    <a:pt x="26801" y="12871"/>
                    <a:pt x="26761" y="12883"/>
                    <a:pt x="26728" y="12908"/>
                  </a:cubicBezTo>
                  <a:cubicBezTo>
                    <a:pt x="26220" y="13310"/>
                    <a:pt x="25800" y="13845"/>
                    <a:pt x="25470" y="14514"/>
                  </a:cubicBezTo>
                  <a:cubicBezTo>
                    <a:pt x="25301" y="14853"/>
                    <a:pt x="24980" y="15478"/>
                    <a:pt x="24658" y="15674"/>
                  </a:cubicBezTo>
                  <a:cubicBezTo>
                    <a:pt x="24596" y="15719"/>
                    <a:pt x="24560" y="15790"/>
                    <a:pt x="24569" y="15861"/>
                  </a:cubicBezTo>
                  <a:cubicBezTo>
                    <a:pt x="24462" y="15933"/>
                    <a:pt x="24355" y="16004"/>
                    <a:pt x="24248" y="16075"/>
                  </a:cubicBezTo>
                  <a:cubicBezTo>
                    <a:pt x="23595" y="16508"/>
                    <a:pt x="23030" y="16887"/>
                    <a:pt x="22216" y="16887"/>
                  </a:cubicBezTo>
                  <a:cubicBezTo>
                    <a:pt x="22206" y="16887"/>
                    <a:pt x="22197" y="16887"/>
                    <a:pt x="22187" y="16887"/>
                  </a:cubicBezTo>
                  <a:cubicBezTo>
                    <a:pt x="21830" y="16878"/>
                    <a:pt x="21465" y="16700"/>
                    <a:pt x="21081" y="16513"/>
                  </a:cubicBezTo>
                  <a:cubicBezTo>
                    <a:pt x="20903" y="16432"/>
                    <a:pt x="20724" y="16343"/>
                    <a:pt x="20537" y="16272"/>
                  </a:cubicBezTo>
                  <a:cubicBezTo>
                    <a:pt x="20849" y="16174"/>
                    <a:pt x="21161" y="16147"/>
                    <a:pt x="21500" y="16111"/>
                  </a:cubicBezTo>
                  <a:cubicBezTo>
                    <a:pt x="22045" y="16049"/>
                    <a:pt x="22616" y="15986"/>
                    <a:pt x="23142" y="15629"/>
                  </a:cubicBezTo>
                  <a:cubicBezTo>
                    <a:pt x="23517" y="15380"/>
                    <a:pt x="23882" y="14987"/>
                    <a:pt x="24266" y="14416"/>
                  </a:cubicBezTo>
                  <a:cubicBezTo>
                    <a:pt x="24355" y="14282"/>
                    <a:pt x="24462" y="14140"/>
                    <a:pt x="24569" y="13997"/>
                  </a:cubicBezTo>
                  <a:cubicBezTo>
                    <a:pt x="24837" y="13622"/>
                    <a:pt x="25122" y="13247"/>
                    <a:pt x="25274" y="12855"/>
                  </a:cubicBezTo>
                  <a:cubicBezTo>
                    <a:pt x="25319" y="12757"/>
                    <a:pt x="25265" y="12641"/>
                    <a:pt x="25167" y="12605"/>
                  </a:cubicBezTo>
                  <a:cubicBezTo>
                    <a:pt x="25143" y="12594"/>
                    <a:pt x="25117" y="12589"/>
                    <a:pt x="25093" y="12589"/>
                  </a:cubicBezTo>
                  <a:cubicBezTo>
                    <a:pt x="25016" y="12589"/>
                    <a:pt x="24944" y="12636"/>
                    <a:pt x="24917" y="12703"/>
                  </a:cubicBezTo>
                  <a:cubicBezTo>
                    <a:pt x="24774" y="13051"/>
                    <a:pt x="24507" y="13417"/>
                    <a:pt x="24257" y="13765"/>
                  </a:cubicBezTo>
                  <a:cubicBezTo>
                    <a:pt x="24141" y="13917"/>
                    <a:pt x="24034" y="14059"/>
                    <a:pt x="23936" y="14202"/>
                  </a:cubicBezTo>
                  <a:cubicBezTo>
                    <a:pt x="23588" y="14728"/>
                    <a:pt x="23258" y="15094"/>
                    <a:pt x="22919" y="15317"/>
                  </a:cubicBezTo>
                  <a:cubicBezTo>
                    <a:pt x="22473" y="15620"/>
                    <a:pt x="21973" y="15674"/>
                    <a:pt x="21447" y="15727"/>
                  </a:cubicBezTo>
                  <a:cubicBezTo>
                    <a:pt x="20974" y="15781"/>
                    <a:pt x="20492" y="15826"/>
                    <a:pt x="20028" y="16066"/>
                  </a:cubicBezTo>
                  <a:cubicBezTo>
                    <a:pt x="20002" y="16075"/>
                    <a:pt x="19975" y="16102"/>
                    <a:pt x="19957" y="16129"/>
                  </a:cubicBezTo>
                  <a:cubicBezTo>
                    <a:pt x="19910" y="16123"/>
                    <a:pt x="19863" y="16120"/>
                    <a:pt x="19817" y="16120"/>
                  </a:cubicBezTo>
                  <a:cubicBezTo>
                    <a:pt x="19733" y="16120"/>
                    <a:pt x="19648" y="16129"/>
                    <a:pt x="19556" y="16147"/>
                  </a:cubicBezTo>
                  <a:cubicBezTo>
                    <a:pt x="19270" y="16200"/>
                    <a:pt x="19029" y="16361"/>
                    <a:pt x="18797" y="16504"/>
                  </a:cubicBezTo>
                  <a:cubicBezTo>
                    <a:pt x="18646" y="16602"/>
                    <a:pt x="18503" y="16691"/>
                    <a:pt x="18351" y="16753"/>
                  </a:cubicBezTo>
                  <a:cubicBezTo>
                    <a:pt x="18485" y="16629"/>
                    <a:pt x="18610" y="16468"/>
                    <a:pt x="18735" y="16254"/>
                  </a:cubicBezTo>
                  <a:lnTo>
                    <a:pt x="18833" y="16093"/>
                  </a:lnTo>
                  <a:cubicBezTo>
                    <a:pt x="19145" y="15594"/>
                    <a:pt x="19368" y="15228"/>
                    <a:pt x="19912" y="14960"/>
                  </a:cubicBezTo>
                  <a:cubicBezTo>
                    <a:pt x="20269" y="14782"/>
                    <a:pt x="20680" y="14737"/>
                    <a:pt x="21063" y="14693"/>
                  </a:cubicBezTo>
                  <a:cubicBezTo>
                    <a:pt x="21822" y="14612"/>
                    <a:pt x="22598" y="14523"/>
                    <a:pt x="23062" y="13515"/>
                  </a:cubicBezTo>
                  <a:cubicBezTo>
                    <a:pt x="23178" y="13265"/>
                    <a:pt x="23267" y="12998"/>
                    <a:pt x="23329" y="12721"/>
                  </a:cubicBezTo>
                  <a:cubicBezTo>
                    <a:pt x="23606" y="12614"/>
                    <a:pt x="23909" y="12552"/>
                    <a:pt x="24221" y="12489"/>
                  </a:cubicBezTo>
                  <a:cubicBezTo>
                    <a:pt x="24605" y="12418"/>
                    <a:pt x="25006" y="12346"/>
                    <a:pt x="25372" y="12159"/>
                  </a:cubicBezTo>
                  <a:cubicBezTo>
                    <a:pt x="25729" y="11972"/>
                    <a:pt x="26050" y="11820"/>
                    <a:pt x="26336" y="11677"/>
                  </a:cubicBezTo>
                  <a:cubicBezTo>
                    <a:pt x="26817" y="11454"/>
                    <a:pt x="27121" y="11124"/>
                    <a:pt x="27442" y="10785"/>
                  </a:cubicBezTo>
                  <a:lnTo>
                    <a:pt x="27522" y="10687"/>
                  </a:lnTo>
                  <a:cubicBezTo>
                    <a:pt x="27593" y="10616"/>
                    <a:pt x="27593" y="10491"/>
                    <a:pt x="27513" y="10419"/>
                  </a:cubicBezTo>
                  <a:cubicBezTo>
                    <a:pt x="27476" y="10386"/>
                    <a:pt x="27428" y="10370"/>
                    <a:pt x="27381" y="10370"/>
                  </a:cubicBezTo>
                  <a:cubicBezTo>
                    <a:pt x="27328" y="10370"/>
                    <a:pt x="27275" y="10391"/>
                    <a:pt x="27237" y="10428"/>
                  </a:cubicBezTo>
                  <a:lnTo>
                    <a:pt x="27147" y="10527"/>
                  </a:lnTo>
                  <a:cubicBezTo>
                    <a:pt x="26844" y="10848"/>
                    <a:pt x="26585" y="11133"/>
                    <a:pt x="26157" y="11338"/>
                  </a:cubicBezTo>
                  <a:cubicBezTo>
                    <a:pt x="25881" y="11463"/>
                    <a:pt x="25577" y="11615"/>
                    <a:pt x="25238" y="11793"/>
                  </a:cubicBezTo>
                  <a:cubicBezTo>
                    <a:pt x="25283" y="11704"/>
                    <a:pt x="25336" y="11624"/>
                    <a:pt x="25381" y="11535"/>
                  </a:cubicBezTo>
                  <a:cubicBezTo>
                    <a:pt x="25542" y="11267"/>
                    <a:pt x="25684" y="11008"/>
                    <a:pt x="25881" y="10812"/>
                  </a:cubicBezTo>
                  <a:cubicBezTo>
                    <a:pt x="25988" y="10705"/>
                    <a:pt x="26202" y="10598"/>
                    <a:pt x="26407" y="10491"/>
                  </a:cubicBezTo>
                  <a:cubicBezTo>
                    <a:pt x="26826" y="10277"/>
                    <a:pt x="27254" y="10054"/>
                    <a:pt x="27344" y="9679"/>
                  </a:cubicBezTo>
                  <a:cubicBezTo>
                    <a:pt x="27370" y="9581"/>
                    <a:pt x="27308" y="9474"/>
                    <a:pt x="27201" y="9447"/>
                  </a:cubicBezTo>
                  <a:cubicBezTo>
                    <a:pt x="27184" y="9443"/>
                    <a:pt x="27167" y="9441"/>
                    <a:pt x="27151" y="9441"/>
                  </a:cubicBezTo>
                  <a:cubicBezTo>
                    <a:pt x="27065" y="9441"/>
                    <a:pt x="26992" y="9498"/>
                    <a:pt x="26969" y="9581"/>
                  </a:cubicBezTo>
                  <a:cubicBezTo>
                    <a:pt x="26915" y="9795"/>
                    <a:pt x="26532" y="9991"/>
                    <a:pt x="26220" y="10152"/>
                  </a:cubicBezTo>
                  <a:cubicBezTo>
                    <a:pt x="25979" y="10277"/>
                    <a:pt x="25747" y="10393"/>
                    <a:pt x="25604" y="10535"/>
                  </a:cubicBezTo>
                  <a:cubicBezTo>
                    <a:pt x="25372" y="10767"/>
                    <a:pt x="25203" y="11062"/>
                    <a:pt x="25042" y="11347"/>
                  </a:cubicBezTo>
                  <a:cubicBezTo>
                    <a:pt x="24917" y="11570"/>
                    <a:pt x="24792" y="11793"/>
                    <a:pt x="24641" y="11972"/>
                  </a:cubicBezTo>
                  <a:cubicBezTo>
                    <a:pt x="24623" y="11981"/>
                    <a:pt x="24614" y="11999"/>
                    <a:pt x="24614" y="12016"/>
                  </a:cubicBezTo>
                  <a:cubicBezTo>
                    <a:pt x="24453" y="12052"/>
                    <a:pt x="24302" y="12088"/>
                    <a:pt x="24141" y="12114"/>
                  </a:cubicBezTo>
                  <a:cubicBezTo>
                    <a:pt x="23900" y="12159"/>
                    <a:pt x="23668" y="12204"/>
                    <a:pt x="23427" y="12275"/>
                  </a:cubicBezTo>
                  <a:cubicBezTo>
                    <a:pt x="23445" y="12213"/>
                    <a:pt x="23454" y="12141"/>
                    <a:pt x="23472" y="12070"/>
                  </a:cubicBezTo>
                  <a:cubicBezTo>
                    <a:pt x="23624" y="11285"/>
                    <a:pt x="23775" y="10544"/>
                    <a:pt x="24346" y="10000"/>
                  </a:cubicBezTo>
                  <a:cubicBezTo>
                    <a:pt x="24641" y="9715"/>
                    <a:pt x="25015" y="9483"/>
                    <a:pt x="25417" y="9233"/>
                  </a:cubicBezTo>
                  <a:cubicBezTo>
                    <a:pt x="26095" y="8805"/>
                    <a:pt x="26791" y="8368"/>
                    <a:pt x="27147" y="7636"/>
                  </a:cubicBezTo>
                  <a:cubicBezTo>
                    <a:pt x="27192" y="7538"/>
                    <a:pt x="27147" y="7422"/>
                    <a:pt x="27049" y="7377"/>
                  </a:cubicBezTo>
                  <a:cubicBezTo>
                    <a:pt x="27021" y="7365"/>
                    <a:pt x="26992" y="7358"/>
                    <a:pt x="26963" y="7358"/>
                  </a:cubicBezTo>
                  <a:cubicBezTo>
                    <a:pt x="26890" y="7358"/>
                    <a:pt x="26822" y="7397"/>
                    <a:pt x="26791" y="7467"/>
                  </a:cubicBezTo>
                  <a:cubicBezTo>
                    <a:pt x="26487" y="8100"/>
                    <a:pt x="25836" y="8510"/>
                    <a:pt x="25203" y="8903"/>
                  </a:cubicBezTo>
                  <a:cubicBezTo>
                    <a:pt x="24801" y="9153"/>
                    <a:pt x="24391" y="9411"/>
                    <a:pt x="24070" y="9724"/>
                  </a:cubicBezTo>
                  <a:cubicBezTo>
                    <a:pt x="23418" y="10348"/>
                    <a:pt x="23249" y="11187"/>
                    <a:pt x="23088" y="11990"/>
                  </a:cubicBezTo>
                  <a:cubicBezTo>
                    <a:pt x="23053" y="12168"/>
                    <a:pt x="23017" y="12338"/>
                    <a:pt x="22981" y="12507"/>
                  </a:cubicBezTo>
                  <a:cubicBezTo>
                    <a:pt x="22972" y="12525"/>
                    <a:pt x="22963" y="12552"/>
                    <a:pt x="22963" y="12578"/>
                  </a:cubicBezTo>
                  <a:cubicBezTo>
                    <a:pt x="22901" y="12846"/>
                    <a:pt x="22821" y="13105"/>
                    <a:pt x="22714" y="13346"/>
                  </a:cubicBezTo>
                  <a:cubicBezTo>
                    <a:pt x="22330" y="14166"/>
                    <a:pt x="21723" y="14238"/>
                    <a:pt x="21019" y="14309"/>
                  </a:cubicBezTo>
                  <a:cubicBezTo>
                    <a:pt x="20715" y="14345"/>
                    <a:pt x="20403" y="14380"/>
                    <a:pt x="20100" y="14470"/>
                  </a:cubicBezTo>
                  <a:cubicBezTo>
                    <a:pt x="20162" y="14389"/>
                    <a:pt x="20225" y="14318"/>
                    <a:pt x="20269" y="14264"/>
                  </a:cubicBezTo>
                  <a:cubicBezTo>
                    <a:pt x="20474" y="13979"/>
                    <a:pt x="20680" y="13765"/>
                    <a:pt x="20929" y="13551"/>
                  </a:cubicBezTo>
                  <a:cubicBezTo>
                    <a:pt x="21036" y="13462"/>
                    <a:pt x="21161" y="13372"/>
                    <a:pt x="21277" y="13274"/>
                  </a:cubicBezTo>
                  <a:cubicBezTo>
                    <a:pt x="21706" y="12944"/>
                    <a:pt x="22196" y="12569"/>
                    <a:pt x="22428" y="12070"/>
                  </a:cubicBezTo>
                  <a:cubicBezTo>
                    <a:pt x="22473" y="11981"/>
                    <a:pt x="22437" y="11865"/>
                    <a:pt x="22339" y="11820"/>
                  </a:cubicBezTo>
                  <a:lnTo>
                    <a:pt x="22330" y="11820"/>
                  </a:lnTo>
                  <a:cubicBezTo>
                    <a:pt x="22304" y="11804"/>
                    <a:pt x="22276" y="11797"/>
                    <a:pt x="22247" y="11797"/>
                  </a:cubicBezTo>
                  <a:cubicBezTo>
                    <a:pt x="22179" y="11797"/>
                    <a:pt x="22112" y="11840"/>
                    <a:pt x="22080" y="11909"/>
                  </a:cubicBezTo>
                  <a:cubicBezTo>
                    <a:pt x="21884" y="12320"/>
                    <a:pt x="21456" y="12650"/>
                    <a:pt x="21036" y="12971"/>
                  </a:cubicBezTo>
                  <a:cubicBezTo>
                    <a:pt x="20912" y="13069"/>
                    <a:pt x="20787" y="13167"/>
                    <a:pt x="20671" y="13256"/>
                  </a:cubicBezTo>
                  <a:cubicBezTo>
                    <a:pt x="20394" y="13488"/>
                    <a:pt x="20171" y="13729"/>
                    <a:pt x="19948" y="14032"/>
                  </a:cubicBezTo>
                  <a:cubicBezTo>
                    <a:pt x="19886" y="14131"/>
                    <a:pt x="19743" y="14282"/>
                    <a:pt x="19591" y="14452"/>
                  </a:cubicBezTo>
                  <a:cubicBezTo>
                    <a:pt x="19368" y="14702"/>
                    <a:pt x="19136" y="14969"/>
                    <a:pt x="19029" y="15148"/>
                  </a:cubicBezTo>
                  <a:cubicBezTo>
                    <a:pt x="18824" y="15371"/>
                    <a:pt x="18672" y="15620"/>
                    <a:pt x="18503" y="15897"/>
                  </a:cubicBezTo>
                  <a:lnTo>
                    <a:pt x="18405" y="16058"/>
                  </a:lnTo>
                  <a:cubicBezTo>
                    <a:pt x="18110" y="16530"/>
                    <a:pt x="17843" y="16727"/>
                    <a:pt x="17397" y="16843"/>
                  </a:cubicBezTo>
                  <a:cubicBezTo>
                    <a:pt x="17557" y="16450"/>
                    <a:pt x="17655" y="16022"/>
                    <a:pt x="17754" y="15594"/>
                  </a:cubicBezTo>
                  <a:cubicBezTo>
                    <a:pt x="17896" y="14960"/>
                    <a:pt x="18048" y="14318"/>
                    <a:pt x="18405" y="13836"/>
                  </a:cubicBezTo>
                  <a:cubicBezTo>
                    <a:pt x="18583" y="13595"/>
                    <a:pt x="18806" y="13372"/>
                    <a:pt x="19029" y="13158"/>
                  </a:cubicBezTo>
                  <a:cubicBezTo>
                    <a:pt x="19243" y="12953"/>
                    <a:pt x="19457" y="12739"/>
                    <a:pt x="19645" y="12498"/>
                  </a:cubicBezTo>
                  <a:cubicBezTo>
                    <a:pt x="19734" y="12391"/>
                    <a:pt x="19814" y="12266"/>
                    <a:pt x="19895" y="12150"/>
                  </a:cubicBezTo>
                  <a:cubicBezTo>
                    <a:pt x="19912" y="12141"/>
                    <a:pt x="19921" y="12132"/>
                    <a:pt x="19939" y="12123"/>
                  </a:cubicBezTo>
                  <a:cubicBezTo>
                    <a:pt x="20207" y="11927"/>
                    <a:pt x="20510" y="11811"/>
                    <a:pt x="20831" y="11686"/>
                  </a:cubicBezTo>
                  <a:cubicBezTo>
                    <a:pt x="21277" y="11526"/>
                    <a:pt x="21732" y="11347"/>
                    <a:pt x="22098" y="10946"/>
                  </a:cubicBezTo>
                  <a:cubicBezTo>
                    <a:pt x="22883" y="10063"/>
                    <a:pt x="23481" y="9197"/>
                    <a:pt x="24016" y="8127"/>
                  </a:cubicBezTo>
                  <a:cubicBezTo>
                    <a:pt x="24061" y="8029"/>
                    <a:pt x="24025" y="7913"/>
                    <a:pt x="23927" y="7868"/>
                  </a:cubicBezTo>
                  <a:cubicBezTo>
                    <a:pt x="23896" y="7851"/>
                    <a:pt x="23863" y="7843"/>
                    <a:pt x="23832" y="7843"/>
                  </a:cubicBezTo>
                  <a:cubicBezTo>
                    <a:pt x="23763" y="7843"/>
                    <a:pt x="23699" y="7881"/>
                    <a:pt x="23668" y="7948"/>
                  </a:cubicBezTo>
                  <a:cubicBezTo>
                    <a:pt x="23142" y="8992"/>
                    <a:pt x="22571" y="9831"/>
                    <a:pt x="21804" y="10687"/>
                  </a:cubicBezTo>
                  <a:cubicBezTo>
                    <a:pt x="21500" y="11026"/>
                    <a:pt x="21108" y="11178"/>
                    <a:pt x="20689" y="11329"/>
                  </a:cubicBezTo>
                  <a:cubicBezTo>
                    <a:pt x="20555" y="11383"/>
                    <a:pt x="20421" y="11436"/>
                    <a:pt x="20287" y="11490"/>
                  </a:cubicBezTo>
                  <a:cubicBezTo>
                    <a:pt x="20403" y="11276"/>
                    <a:pt x="20519" y="11053"/>
                    <a:pt x="20626" y="10830"/>
                  </a:cubicBezTo>
                  <a:cubicBezTo>
                    <a:pt x="21019" y="10063"/>
                    <a:pt x="21384" y="9242"/>
                    <a:pt x="21732" y="8448"/>
                  </a:cubicBezTo>
                  <a:cubicBezTo>
                    <a:pt x="21866" y="8162"/>
                    <a:pt x="21991" y="7877"/>
                    <a:pt x="22125" y="7583"/>
                  </a:cubicBezTo>
                  <a:cubicBezTo>
                    <a:pt x="22134" y="7583"/>
                    <a:pt x="22152" y="7574"/>
                    <a:pt x="22161" y="7565"/>
                  </a:cubicBezTo>
                  <a:cubicBezTo>
                    <a:pt x="22259" y="7493"/>
                    <a:pt x="22410" y="7467"/>
                    <a:pt x="22571" y="7449"/>
                  </a:cubicBezTo>
                  <a:cubicBezTo>
                    <a:pt x="22687" y="7431"/>
                    <a:pt x="22812" y="7422"/>
                    <a:pt x="22928" y="7377"/>
                  </a:cubicBezTo>
                  <a:cubicBezTo>
                    <a:pt x="23231" y="7279"/>
                    <a:pt x="23570" y="7056"/>
                    <a:pt x="23945" y="6717"/>
                  </a:cubicBezTo>
                  <a:cubicBezTo>
                    <a:pt x="24239" y="6450"/>
                    <a:pt x="24426" y="6191"/>
                    <a:pt x="24578" y="5843"/>
                  </a:cubicBezTo>
                  <a:cubicBezTo>
                    <a:pt x="24623" y="5754"/>
                    <a:pt x="24650" y="5638"/>
                    <a:pt x="24685" y="5522"/>
                  </a:cubicBezTo>
                  <a:cubicBezTo>
                    <a:pt x="24730" y="5361"/>
                    <a:pt x="24801" y="5120"/>
                    <a:pt x="24873" y="5067"/>
                  </a:cubicBezTo>
                  <a:cubicBezTo>
                    <a:pt x="24962" y="5004"/>
                    <a:pt x="24971" y="4888"/>
                    <a:pt x="24908" y="4799"/>
                  </a:cubicBezTo>
                  <a:cubicBezTo>
                    <a:pt x="24870" y="4750"/>
                    <a:pt x="24808" y="4724"/>
                    <a:pt x="24747" y="4724"/>
                  </a:cubicBezTo>
                  <a:cubicBezTo>
                    <a:pt x="24709" y="4724"/>
                    <a:pt x="24671" y="4734"/>
                    <a:pt x="24641" y="4755"/>
                  </a:cubicBezTo>
                  <a:cubicBezTo>
                    <a:pt x="24453" y="4888"/>
                    <a:pt x="24382" y="5156"/>
                    <a:pt x="24311" y="5415"/>
                  </a:cubicBezTo>
                  <a:cubicBezTo>
                    <a:pt x="24275" y="5522"/>
                    <a:pt x="24248" y="5620"/>
                    <a:pt x="24221" y="5682"/>
                  </a:cubicBezTo>
                  <a:cubicBezTo>
                    <a:pt x="24087" y="5986"/>
                    <a:pt x="23936" y="6200"/>
                    <a:pt x="23677" y="6432"/>
                  </a:cubicBezTo>
                  <a:cubicBezTo>
                    <a:pt x="23338" y="6735"/>
                    <a:pt x="23044" y="6940"/>
                    <a:pt x="22794" y="7021"/>
                  </a:cubicBezTo>
                  <a:cubicBezTo>
                    <a:pt x="22714" y="7047"/>
                    <a:pt x="22616" y="7056"/>
                    <a:pt x="22517" y="7074"/>
                  </a:cubicBezTo>
                  <a:cubicBezTo>
                    <a:pt x="22464" y="7074"/>
                    <a:pt x="22401" y="7083"/>
                    <a:pt x="22348" y="7092"/>
                  </a:cubicBezTo>
                  <a:cubicBezTo>
                    <a:pt x="22892" y="5932"/>
                    <a:pt x="23472" y="4790"/>
                    <a:pt x="24168" y="3782"/>
                  </a:cubicBezTo>
                  <a:cubicBezTo>
                    <a:pt x="24230" y="3693"/>
                    <a:pt x="24203" y="3577"/>
                    <a:pt x="24123" y="3515"/>
                  </a:cubicBezTo>
                  <a:cubicBezTo>
                    <a:pt x="24084" y="3490"/>
                    <a:pt x="24042" y="3478"/>
                    <a:pt x="24002" y="3478"/>
                  </a:cubicBezTo>
                  <a:cubicBezTo>
                    <a:pt x="23941" y="3478"/>
                    <a:pt x="23884" y="3506"/>
                    <a:pt x="23847" y="3559"/>
                  </a:cubicBezTo>
                  <a:cubicBezTo>
                    <a:pt x="22856" y="4996"/>
                    <a:pt x="22107" y="6664"/>
                    <a:pt x="21384" y="8287"/>
                  </a:cubicBezTo>
                  <a:cubicBezTo>
                    <a:pt x="21028" y="9072"/>
                    <a:pt x="20662" y="9893"/>
                    <a:pt x="20278" y="10651"/>
                  </a:cubicBezTo>
                  <a:cubicBezTo>
                    <a:pt x="19993" y="11231"/>
                    <a:pt x="19716" y="11767"/>
                    <a:pt x="19333" y="12266"/>
                  </a:cubicBezTo>
                  <a:cubicBezTo>
                    <a:pt x="19163" y="12480"/>
                    <a:pt x="18967" y="12677"/>
                    <a:pt x="18753" y="12891"/>
                  </a:cubicBezTo>
                  <a:cubicBezTo>
                    <a:pt x="18539" y="13096"/>
                    <a:pt x="18316" y="13319"/>
                    <a:pt x="18137" y="13551"/>
                  </a:cubicBezTo>
                  <a:cubicBezTo>
                    <a:pt x="18137" y="13426"/>
                    <a:pt x="18146" y="13292"/>
                    <a:pt x="18137" y="13158"/>
                  </a:cubicBezTo>
                  <a:cubicBezTo>
                    <a:pt x="18128" y="12962"/>
                    <a:pt x="18084" y="12775"/>
                    <a:pt x="18048" y="12596"/>
                  </a:cubicBezTo>
                  <a:cubicBezTo>
                    <a:pt x="17968" y="12230"/>
                    <a:pt x="17896" y="11909"/>
                    <a:pt x="18075" y="11606"/>
                  </a:cubicBezTo>
                  <a:cubicBezTo>
                    <a:pt x="18342" y="11142"/>
                    <a:pt x="18681" y="10634"/>
                    <a:pt x="18976" y="10259"/>
                  </a:cubicBezTo>
                  <a:cubicBezTo>
                    <a:pt x="19181" y="9991"/>
                    <a:pt x="19466" y="9786"/>
                    <a:pt x="19761" y="9563"/>
                  </a:cubicBezTo>
                  <a:cubicBezTo>
                    <a:pt x="20055" y="9349"/>
                    <a:pt x="20367" y="9126"/>
                    <a:pt x="20599" y="8823"/>
                  </a:cubicBezTo>
                  <a:cubicBezTo>
                    <a:pt x="20662" y="8742"/>
                    <a:pt x="20644" y="8617"/>
                    <a:pt x="20564" y="8555"/>
                  </a:cubicBezTo>
                  <a:cubicBezTo>
                    <a:pt x="20526" y="8524"/>
                    <a:pt x="20483" y="8510"/>
                    <a:pt x="20440" y="8510"/>
                  </a:cubicBezTo>
                  <a:cubicBezTo>
                    <a:pt x="20383" y="8510"/>
                    <a:pt x="20328" y="8536"/>
                    <a:pt x="20287" y="8582"/>
                  </a:cubicBezTo>
                  <a:cubicBezTo>
                    <a:pt x="20082" y="8840"/>
                    <a:pt x="19814" y="9046"/>
                    <a:pt x="19520" y="9260"/>
                  </a:cubicBezTo>
                  <a:cubicBezTo>
                    <a:pt x="19217" y="9483"/>
                    <a:pt x="18904" y="9715"/>
                    <a:pt x="18663" y="10018"/>
                  </a:cubicBezTo>
                  <a:cubicBezTo>
                    <a:pt x="18655" y="10036"/>
                    <a:pt x="18637" y="10054"/>
                    <a:pt x="18628" y="10072"/>
                  </a:cubicBezTo>
                  <a:cubicBezTo>
                    <a:pt x="18592" y="9590"/>
                    <a:pt x="18637" y="9090"/>
                    <a:pt x="18913" y="8805"/>
                  </a:cubicBezTo>
                  <a:cubicBezTo>
                    <a:pt x="19279" y="8421"/>
                    <a:pt x="19680" y="8055"/>
                    <a:pt x="20073" y="7699"/>
                  </a:cubicBezTo>
                  <a:lnTo>
                    <a:pt x="20341" y="7440"/>
                  </a:lnTo>
                  <a:cubicBezTo>
                    <a:pt x="20974" y="6851"/>
                    <a:pt x="21126" y="6111"/>
                    <a:pt x="21260" y="5397"/>
                  </a:cubicBezTo>
                  <a:cubicBezTo>
                    <a:pt x="21268" y="5343"/>
                    <a:pt x="21277" y="5290"/>
                    <a:pt x="21286" y="5236"/>
                  </a:cubicBezTo>
                  <a:cubicBezTo>
                    <a:pt x="21411" y="5147"/>
                    <a:pt x="21572" y="5058"/>
                    <a:pt x="21750" y="4969"/>
                  </a:cubicBezTo>
                  <a:cubicBezTo>
                    <a:pt x="21964" y="4862"/>
                    <a:pt x="22178" y="4755"/>
                    <a:pt x="22357" y="4603"/>
                  </a:cubicBezTo>
                  <a:cubicBezTo>
                    <a:pt x="22607" y="4389"/>
                    <a:pt x="22767" y="4005"/>
                    <a:pt x="22919" y="3666"/>
                  </a:cubicBezTo>
                  <a:cubicBezTo>
                    <a:pt x="22963" y="3559"/>
                    <a:pt x="23017" y="3452"/>
                    <a:pt x="23062" y="3354"/>
                  </a:cubicBezTo>
                  <a:cubicBezTo>
                    <a:pt x="23106" y="3256"/>
                    <a:pt x="23070" y="3140"/>
                    <a:pt x="22972" y="3095"/>
                  </a:cubicBezTo>
                  <a:cubicBezTo>
                    <a:pt x="22944" y="3082"/>
                    <a:pt x="22914" y="3076"/>
                    <a:pt x="22884" y="3076"/>
                  </a:cubicBezTo>
                  <a:cubicBezTo>
                    <a:pt x="22813" y="3076"/>
                    <a:pt x="22745" y="3112"/>
                    <a:pt x="22714" y="3176"/>
                  </a:cubicBezTo>
                  <a:cubicBezTo>
                    <a:pt x="22660" y="3274"/>
                    <a:pt x="22616" y="3390"/>
                    <a:pt x="22562" y="3515"/>
                  </a:cubicBezTo>
                  <a:cubicBezTo>
                    <a:pt x="22428" y="3809"/>
                    <a:pt x="22277" y="4148"/>
                    <a:pt x="22098" y="4309"/>
                  </a:cubicBezTo>
                  <a:cubicBezTo>
                    <a:pt x="21955" y="4434"/>
                    <a:pt x="21759" y="4532"/>
                    <a:pt x="21563" y="4630"/>
                  </a:cubicBezTo>
                  <a:cubicBezTo>
                    <a:pt x="21509" y="4657"/>
                    <a:pt x="21465" y="4683"/>
                    <a:pt x="21411" y="4710"/>
                  </a:cubicBezTo>
                  <a:cubicBezTo>
                    <a:pt x="21465" y="4496"/>
                    <a:pt x="21536" y="4291"/>
                    <a:pt x="21634" y="4086"/>
                  </a:cubicBezTo>
                  <a:cubicBezTo>
                    <a:pt x="21679" y="3996"/>
                    <a:pt x="21643" y="3880"/>
                    <a:pt x="21545" y="3827"/>
                  </a:cubicBezTo>
                  <a:cubicBezTo>
                    <a:pt x="21517" y="3814"/>
                    <a:pt x="21487" y="3808"/>
                    <a:pt x="21458" y="3808"/>
                  </a:cubicBezTo>
                  <a:cubicBezTo>
                    <a:pt x="21386" y="3808"/>
                    <a:pt x="21318" y="3846"/>
                    <a:pt x="21286" y="3916"/>
                  </a:cubicBezTo>
                  <a:cubicBezTo>
                    <a:pt x="21090" y="4309"/>
                    <a:pt x="21001" y="4719"/>
                    <a:pt x="20921" y="5120"/>
                  </a:cubicBezTo>
                  <a:cubicBezTo>
                    <a:pt x="20921" y="5120"/>
                    <a:pt x="20912" y="5129"/>
                    <a:pt x="20912" y="5129"/>
                  </a:cubicBezTo>
                  <a:cubicBezTo>
                    <a:pt x="20903" y="5192"/>
                    <a:pt x="20894" y="5254"/>
                    <a:pt x="20876" y="5317"/>
                  </a:cubicBezTo>
                  <a:cubicBezTo>
                    <a:pt x="20760" y="5932"/>
                    <a:pt x="20644" y="6521"/>
                    <a:pt x="20234" y="6994"/>
                  </a:cubicBezTo>
                  <a:cubicBezTo>
                    <a:pt x="20225" y="6958"/>
                    <a:pt x="20216" y="6922"/>
                    <a:pt x="20207" y="6887"/>
                  </a:cubicBezTo>
                  <a:cubicBezTo>
                    <a:pt x="20135" y="6637"/>
                    <a:pt x="20073" y="6387"/>
                    <a:pt x="20073" y="6146"/>
                  </a:cubicBezTo>
                  <a:cubicBezTo>
                    <a:pt x="20082" y="5932"/>
                    <a:pt x="20109" y="5736"/>
                    <a:pt x="20171" y="5549"/>
                  </a:cubicBezTo>
                  <a:cubicBezTo>
                    <a:pt x="20180" y="5513"/>
                    <a:pt x="20207" y="5450"/>
                    <a:pt x="20234" y="5397"/>
                  </a:cubicBezTo>
                  <a:cubicBezTo>
                    <a:pt x="20323" y="5227"/>
                    <a:pt x="20439" y="4996"/>
                    <a:pt x="20296" y="4790"/>
                  </a:cubicBezTo>
                  <a:cubicBezTo>
                    <a:pt x="20257" y="4734"/>
                    <a:pt x="20196" y="4703"/>
                    <a:pt x="20135" y="4703"/>
                  </a:cubicBezTo>
                  <a:cubicBezTo>
                    <a:pt x="20098" y="4703"/>
                    <a:pt x="20061" y="4714"/>
                    <a:pt x="20028" y="4737"/>
                  </a:cubicBezTo>
                  <a:cubicBezTo>
                    <a:pt x="19939" y="4790"/>
                    <a:pt x="19912" y="4906"/>
                    <a:pt x="19975" y="4996"/>
                  </a:cubicBezTo>
                  <a:cubicBezTo>
                    <a:pt x="19984" y="5031"/>
                    <a:pt x="19921" y="5156"/>
                    <a:pt x="19886" y="5219"/>
                  </a:cubicBezTo>
                  <a:cubicBezTo>
                    <a:pt x="19850" y="5290"/>
                    <a:pt x="19814" y="5361"/>
                    <a:pt x="19796" y="5433"/>
                  </a:cubicBezTo>
                  <a:cubicBezTo>
                    <a:pt x="19725" y="5656"/>
                    <a:pt x="19689" y="5888"/>
                    <a:pt x="19689" y="6137"/>
                  </a:cubicBezTo>
                  <a:cubicBezTo>
                    <a:pt x="19680" y="6423"/>
                    <a:pt x="19761" y="6699"/>
                    <a:pt x="19823" y="6976"/>
                  </a:cubicBezTo>
                  <a:cubicBezTo>
                    <a:pt x="19859" y="7092"/>
                    <a:pt x="19886" y="7208"/>
                    <a:pt x="19904" y="7315"/>
                  </a:cubicBezTo>
                  <a:lnTo>
                    <a:pt x="19796" y="7413"/>
                  </a:lnTo>
                  <a:cubicBezTo>
                    <a:pt x="19413" y="7779"/>
                    <a:pt x="19002" y="8154"/>
                    <a:pt x="18628" y="8537"/>
                  </a:cubicBezTo>
                  <a:cubicBezTo>
                    <a:pt x="18164" y="9028"/>
                    <a:pt x="18191" y="9822"/>
                    <a:pt x="18280" y="10544"/>
                  </a:cubicBezTo>
                  <a:cubicBezTo>
                    <a:pt x="18093" y="10830"/>
                    <a:pt x="17896" y="11124"/>
                    <a:pt x="17736" y="11410"/>
                  </a:cubicBezTo>
                  <a:cubicBezTo>
                    <a:pt x="17718" y="11445"/>
                    <a:pt x="17700" y="11481"/>
                    <a:pt x="17682" y="11517"/>
                  </a:cubicBezTo>
                  <a:cubicBezTo>
                    <a:pt x="17477" y="11017"/>
                    <a:pt x="17325" y="10304"/>
                    <a:pt x="17477" y="9965"/>
                  </a:cubicBezTo>
                  <a:cubicBezTo>
                    <a:pt x="17522" y="9875"/>
                    <a:pt x="17477" y="9759"/>
                    <a:pt x="17379" y="9715"/>
                  </a:cubicBezTo>
                  <a:cubicBezTo>
                    <a:pt x="17351" y="9702"/>
                    <a:pt x="17321" y="9696"/>
                    <a:pt x="17292" y="9696"/>
                  </a:cubicBezTo>
                  <a:cubicBezTo>
                    <a:pt x="17220" y="9696"/>
                    <a:pt x="17152" y="9734"/>
                    <a:pt x="17120" y="9804"/>
                  </a:cubicBezTo>
                  <a:cubicBezTo>
                    <a:pt x="16853" y="10393"/>
                    <a:pt x="17209" y="11615"/>
                    <a:pt x="17584" y="12123"/>
                  </a:cubicBezTo>
                  <a:cubicBezTo>
                    <a:pt x="17593" y="12311"/>
                    <a:pt x="17629" y="12489"/>
                    <a:pt x="17664" y="12668"/>
                  </a:cubicBezTo>
                  <a:cubicBezTo>
                    <a:pt x="17700" y="12837"/>
                    <a:pt x="17736" y="13007"/>
                    <a:pt x="17745" y="13167"/>
                  </a:cubicBezTo>
                  <a:cubicBezTo>
                    <a:pt x="17754" y="13354"/>
                    <a:pt x="17745" y="13524"/>
                    <a:pt x="17736" y="13711"/>
                  </a:cubicBezTo>
                  <a:cubicBezTo>
                    <a:pt x="17727" y="13881"/>
                    <a:pt x="17718" y="14050"/>
                    <a:pt x="17718" y="14238"/>
                  </a:cubicBezTo>
                  <a:cubicBezTo>
                    <a:pt x="17718" y="14256"/>
                    <a:pt x="17727" y="14264"/>
                    <a:pt x="17727" y="14273"/>
                  </a:cubicBezTo>
                  <a:cubicBezTo>
                    <a:pt x="17566" y="14666"/>
                    <a:pt x="17468" y="15085"/>
                    <a:pt x="17379" y="15504"/>
                  </a:cubicBezTo>
                  <a:cubicBezTo>
                    <a:pt x="17254" y="16031"/>
                    <a:pt x="17138" y="16530"/>
                    <a:pt x="16915" y="16941"/>
                  </a:cubicBezTo>
                  <a:cubicBezTo>
                    <a:pt x="16861" y="16950"/>
                    <a:pt x="16826" y="16976"/>
                    <a:pt x="16799" y="17021"/>
                  </a:cubicBezTo>
                  <a:cubicBezTo>
                    <a:pt x="16772" y="17066"/>
                    <a:pt x="16763" y="17110"/>
                    <a:pt x="16772" y="17155"/>
                  </a:cubicBezTo>
                  <a:cubicBezTo>
                    <a:pt x="16710" y="17244"/>
                    <a:pt x="16630" y="17342"/>
                    <a:pt x="16540" y="17414"/>
                  </a:cubicBezTo>
                  <a:cubicBezTo>
                    <a:pt x="16317" y="17619"/>
                    <a:pt x="15952" y="17744"/>
                    <a:pt x="15604" y="17869"/>
                  </a:cubicBezTo>
                  <a:cubicBezTo>
                    <a:pt x="15425" y="17931"/>
                    <a:pt x="15256" y="17984"/>
                    <a:pt x="15113" y="18056"/>
                  </a:cubicBezTo>
                  <a:cubicBezTo>
                    <a:pt x="15050" y="18083"/>
                    <a:pt x="14997" y="18109"/>
                    <a:pt x="14935" y="18145"/>
                  </a:cubicBezTo>
                  <a:cubicBezTo>
                    <a:pt x="14935" y="18145"/>
                    <a:pt x="14926" y="18145"/>
                    <a:pt x="14917" y="18136"/>
                  </a:cubicBezTo>
                  <a:cubicBezTo>
                    <a:pt x="14836" y="18136"/>
                    <a:pt x="14765" y="18181"/>
                    <a:pt x="14729" y="18252"/>
                  </a:cubicBezTo>
                  <a:cubicBezTo>
                    <a:pt x="14604" y="18323"/>
                    <a:pt x="14488" y="18404"/>
                    <a:pt x="14381" y="18484"/>
                  </a:cubicBezTo>
                  <a:cubicBezTo>
                    <a:pt x="14408" y="18163"/>
                    <a:pt x="14372" y="17824"/>
                    <a:pt x="14328" y="17494"/>
                  </a:cubicBezTo>
                  <a:cubicBezTo>
                    <a:pt x="14292" y="17182"/>
                    <a:pt x="14257" y="16887"/>
                    <a:pt x="14283" y="16629"/>
                  </a:cubicBezTo>
                  <a:cubicBezTo>
                    <a:pt x="14319" y="16316"/>
                    <a:pt x="14480" y="16022"/>
                    <a:pt x="14649" y="15710"/>
                  </a:cubicBezTo>
                  <a:cubicBezTo>
                    <a:pt x="14703" y="15620"/>
                    <a:pt x="14756" y="15522"/>
                    <a:pt x="14801" y="15424"/>
                  </a:cubicBezTo>
                  <a:cubicBezTo>
                    <a:pt x="14863" y="15299"/>
                    <a:pt x="14926" y="15183"/>
                    <a:pt x="14988" y="15058"/>
                  </a:cubicBezTo>
                  <a:cubicBezTo>
                    <a:pt x="15104" y="14818"/>
                    <a:pt x="15220" y="14568"/>
                    <a:pt x="15354" y="14336"/>
                  </a:cubicBezTo>
                  <a:cubicBezTo>
                    <a:pt x="15470" y="14113"/>
                    <a:pt x="15639" y="13934"/>
                    <a:pt x="15818" y="13747"/>
                  </a:cubicBezTo>
                  <a:cubicBezTo>
                    <a:pt x="15943" y="13604"/>
                    <a:pt x="16076" y="13462"/>
                    <a:pt x="16201" y="13301"/>
                  </a:cubicBezTo>
                  <a:cubicBezTo>
                    <a:pt x="16255" y="13221"/>
                    <a:pt x="16237" y="13096"/>
                    <a:pt x="16148" y="13033"/>
                  </a:cubicBezTo>
                  <a:cubicBezTo>
                    <a:pt x="16112" y="13009"/>
                    <a:pt x="16073" y="12996"/>
                    <a:pt x="16034" y="12996"/>
                  </a:cubicBezTo>
                  <a:cubicBezTo>
                    <a:pt x="15975" y="12996"/>
                    <a:pt x="15918" y="13024"/>
                    <a:pt x="15880" y="13078"/>
                  </a:cubicBezTo>
                  <a:cubicBezTo>
                    <a:pt x="15773" y="13221"/>
                    <a:pt x="15657" y="13346"/>
                    <a:pt x="15532" y="13488"/>
                  </a:cubicBezTo>
                  <a:cubicBezTo>
                    <a:pt x="15345" y="13685"/>
                    <a:pt x="15149" y="13890"/>
                    <a:pt x="15006" y="14148"/>
                  </a:cubicBezTo>
                  <a:cubicBezTo>
                    <a:pt x="14970" y="14211"/>
                    <a:pt x="14943" y="14273"/>
                    <a:pt x="14908" y="14345"/>
                  </a:cubicBezTo>
                  <a:cubicBezTo>
                    <a:pt x="14819" y="13872"/>
                    <a:pt x="14890" y="13292"/>
                    <a:pt x="15122" y="12837"/>
                  </a:cubicBezTo>
                  <a:cubicBezTo>
                    <a:pt x="15256" y="12569"/>
                    <a:pt x="15425" y="12346"/>
                    <a:pt x="15595" y="12106"/>
                  </a:cubicBezTo>
                  <a:cubicBezTo>
                    <a:pt x="15764" y="11883"/>
                    <a:pt x="15943" y="11642"/>
                    <a:pt x="16076" y="11365"/>
                  </a:cubicBezTo>
                  <a:cubicBezTo>
                    <a:pt x="16130" y="11276"/>
                    <a:pt x="16085" y="11160"/>
                    <a:pt x="15996" y="11106"/>
                  </a:cubicBezTo>
                  <a:lnTo>
                    <a:pt x="15987" y="11106"/>
                  </a:lnTo>
                  <a:cubicBezTo>
                    <a:pt x="15961" y="11093"/>
                    <a:pt x="15933" y="11087"/>
                    <a:pt x="15904" y="11087"/>
                  </a:cubicBezTo>
                  <a:cubicBezTo>
                    <a:pt x="15836" y="11087"/>
                    <a:pt x="15766" y="11124"/>
                    <a:pt x="15728" y="11187"/>
                  </a:cubicBezTo>
                  <a:cubicBezTo>
                    <a:pt x="15604" y="11436"/>
                    <a:pt x="15452" y="11651"/>
                    <a:pt x="15282" y="11883"/>
                  </a:cubicBezTo>
                  <a:cubicBezTo>
                    <a:pt x="15104" y="12114"/>
                    <a:pt x="14926" y="12364"/>
                    <a:pt x="14774" y="12659"/>
                  </a:cubicBezTo>
                  <a:cubicBezTo>
                    <a:pt x="14497" y="13203"/>
                    <a:pt x="14346" y="14059"/>
                    <a:pt x="14622" y="14764"/>
                  </a:cubicBezTo>
                  <a:cubicBezTo>
                    <a:pt x="14631" y="14782"/>
                    <a:pt x="14649" y="14809"/>
                    <a:pt x="14667" y="14826"/>
                  </a:cubicBezTo>
                  <a:cubicBezTo>
                    <a:pt x="14658" y="14844"/>
                    <a:pt x="14640" y="14862"/>
                    <a:pt x="14631" y="14889"/>
                  </a:cubicBezTo>
                  <a:cubicBezTo>
                    <a:pt x="14578" y="15005"/>
                    <a:pt x="14515" y="15130"/>
                    <a:pt x="14453" y="15246"/>
                  </a:cubicBezTo>
                  <a:cubicBezTo>
                    <a:pt x="14408" y="15344"/>
                    <a:pt x="14355" y="15433"/>
                    <a:pt x="14310" y="15522"/>
                  </a:cubicBezTo>
                  <a:cubicBezTo>
                    <a:pt x="14132" y="15852"/>
                    <a:pt x="13944" y="16200"/>
                    <a:pt x="13900" y="16584"/>
                  </a:cubicBezTo>
                  <a:cubicBezTo>
                    <a:pt x="13864" y="16887"/>
                    <a:pt x="13909" y="17217"/>
                    <a:pt x="13944" y="17538"/>
                  </a:cubicBezTo>
                  <a:cubicBezTo>
                    <a:pt x="13998" y="17984"/>
                    <a:pt x="14060" y="18448"/>
                    <a:pt x="13909" y="18796"/>
                  </a:cubicBezTo>
                  <a:cubicBezTo>
                    <a:pt x="13900" y="18832"/>
                    <a:pt x="13891" y="18868"/>
                    <a:pt x="13900" y="18894"/>
                  </a:cubicBezTo>
                  <a:cubicBezTo>
                    <a:pt x="13775" y="19019"/>
                    <a:pt x="13659" y="19153"/>
                    <a:pt x="13543" y="19305"/>
                  </a:cubicBezTo>
                  <a:cubicBezTo>
                    <a:pt x="13016" y="19974"/>
                    <a:pt x="12633" y="20830"/>
                    <a:pt x="12258" y="21651"/>
                  </a:cubicBezTo>
                  <a:cubicBezTo>
                    <a:pt x="12107" y="21990"/>
                    <a:pt x="11955" y="22320"/>
                    <a:pt x="11803" y="22632"/>
                  </a:cubicBezTo>
                  <a:cubicBezTo>
                    <a:pt x="11714" y="22802"/>
                    <a:pt x="11625" y="22980"/>
                    <a:pt x="11545" y="23150"/>
                  </a:cubicBezTo>
                  <a:cubicBezTo>
                    <a:pt x="11063" y="24131"/>
                    <a:pt x="10608" y="25068"/>
                    <a:pt x="9787" y="25790"/>
                  </a:cubicBezTo>
                  <a:cubicBezTo>
                    <a:pt x="9769" y="25799"/>
                    <a:pt x="9760" y="25817"/>
                    <a:pt x="9742" y="25835"/>
                  </a:cubicBezTo>
                  <a:cubicBezTo>
                    <a:pt x="9867" y="25398"/>
                    <a:pt x="10010" y="24961"/>
                    <a:pt x="10162" y="24497"/>
                  </a:cubicBezTo>
                  <a:cubicBezTo>
                    <a:pt x="10242" y="24461"/>
                    <a:pt x="10278" y="24372"/>
                    <a:pt x="10251" y="24292"/>
                  </a:cubicBezTo>
                  <a:cubicBezTo>
                    <a:pt x="10251" y="24274"/>
                    <a:pt x="10251" y="24265"/>
                    <a:pt x="10242" y="24256"/>
                  </a:cubicBezTo>
                  <a:cubicBezTo>
                    <a:pt x="10304" y="24095"/>
                    <a:pt x="10358" y="23935"/>
                    <a:pt x="10412" y="23774"/>
                  </a:cubicBezTo>
                  <a:cubicBezTo>
                    <a:pt x="10831" y="22543"/>
                    <a:pt x="11259" y="21267"/>
                    <a:pt x="11473" y="20108"/>
                  </a:cubicBezTo>
                  <a:cubicBezTo>
                    <a:pt x="11571" y="19590"/>
                    <a:pt x="11598" y="19073"/>
                    <a:pt x="11616" y="18564"/>
                  </a:cubicBezTo>
                  <a:cubicBezTo>
                    <a:pt x="11625" y="18422"/>
                    <a:pt x="11625" y="18279"/>
                    <a:pt x="11634" y="18145"/>
                  </a:cubicBezTo>
                  <a:cubicBezTo>
                    <a:pt x="11643" y="18145"/>
                    <a:pt x="11643" y="18136"/>
                    <a:pt x="11643" y="18136"/>
                  </a:cubicBezTo>
                  <a:cubicBezTo>
                    <a:pt x="11750" y="18038"/>
                    <a:pt x="11875" y="17949"/>
                    <a:pt x="12008" y="17851"/>
                  </a:cubicBezTo>
                  <a:cubicBezTo>
                    <a:pt x="12258" y="17672"/>
                    <a:pt x="12508" y="17494"/>
                    <a:pt x="12669" y="17199"/>
                  </a:cubicBezTo>
                  <a:cubicBezTo>
                    <a:pt x="12785" y="16985"/>
                    <a:pt x="12883" y="16762"/>
                    <a:pt x="12972" y="16548"/>
                  </a:cubicBezTo>
                  <a:lnTo>
                    <a:pt x="13016" y="16441"/>
                  </a:lnTo>
                  <a:cubicBezTo>
                    <a:pt x="13097" y="16245"/>
                    <a:pt x="13141" y="16049"/>
                    <a:pt x="13177" y="15852"/>
                  </a:cubicBezTo>
                  <a:cubicBezTo>
                    <a:pt x="13231" y="15603"/>
                    <a:pt x="13275" y="15362"/>
                    <a:pt x="13400" y="15174"/>
                  </a:cubicBezTo>
                  <a:cubicBezTo>
                    <a:pt x="13454" y="15085"/>
                    <a:pt x="13427" y="14969"/>
                    <a:pt x="13329" y="14916"/>
                  </a:cubicBezTo>
                  <a:cubicBezTo>
                    <a:pt x="13295" y="14896"/>
                    <a:pt x="13258" y="14886"/>
                    <a:pt x="13221" y="14886"/>
                  </a:cubicBezTo>
                  <a:cubicBezTo>
                    <a:pt x="13160" y="14886"/>
                    <a:pt x="13100" y="14913"/>
                    <a:pt x="13061" y="14969"/>
                  </a:cubicBezTo>
                  <a:cubicBezTo>
                    <a:pt x="12909" y="15219"/>
                    <a:pt x="12856" y="15496"/>
                    <a:pt x="12802" y="15763"/>
                  </a:cubicBezTo>
                  <a:cubicBezTo>
                    <a:pt x="12758" y="15951"/>
                    <a:pt x="12722" y="16129"/>
                    <a:pt x="12660" y="16290"/>
                  </a:cubicBezTo>
                  <a:lnTo>
                    <a:pt x="12606" y="16397"/>
                  </a:lnTo>
                  <a:cubicBezTo>
                    <a:pt x="12517" y="16611"/>
                    <a:pt x="12437" y="16816"/>
                    <a:pt x="12330" y="17012"/>
                  </a:cubicBezTo>
                  <a:cubicBezTo>
                    <a:pt x="12205" y="17235"/>
                    <a:pt x="11999" y="17378"/>
                    <a:pt x="11776" y="17538"/>
                  </a:cubicBezTo>
                  <a:cubicBezTo>
                    <a:pt x="11741" y="17565"/>
                    <a:pt x="11714" y="17583"/>
                    <a:pt x="11678" y="17610"/>
                  </a:cubicBezTo>
                  <a:cubicBezTo>
                    <a:pt x="11696" y="17422"/>
                    <a:pt x="11714" y="17235"/>
                    <a:pt x="11750" y="17048"/>
                  </a:cubicBezTo>
                  <a:cubicBezTo>
                    <a:pt x="11910" y="16165"/>
                    <a:pt x="12231" y="15067"/>
                    <a:pt x="12606" y="14113"/>
                  </a:cubicBezTo>
                  <a:cubicBezTo>
                    <a:pt x="13079" y="12917"/>
                    <a:pt x="13703" y="12025"/>
                    <a:pt x="14765" y="11035"/>
                  </a:cubicBezTo>
                  <a:cubicBezTo>
                    <a:pt x="14836" y="10964"/>
                    <a:pt x="14908" y="10892"/>
                    <a:pt x="14979" y="10830"/>
                  </a:cubicBezTo>
                  <a:cubicBezTo>
                    <a:pt x="15452" y="10402"/>
                    <a:pt x="15827" y="10054"/>
                    <a:pt x="16157" y="9411"/>
                  </a:cubicBezTo>
                  <a:cubicBezTo>
                    <a:pt x="16406" y="8912"/>
                    <a:pt x="16638" y="8439"/>
                    <a:pt x="17022" y="8055"/>
                  </a:cubicBezTo>
                  <a:cubicBezTo>
                    <a:pt x="17156" y="7904"/>
                    <a:pt x="17281" y="7779"/>
                    <a:pt x="17397" y="7645"/>
                  </a:cubicBezTo>
                  <a:cubicBezTo>
                    <a:pt x="17522" y="7609"/>
                    <a:pt x="17638" y="7574"/>
                    <a:pt x="17762" y="7538"/>
                  </a:cubicBezTo>
                  <a:cubicBezTo>
                    <a:pt x="17878" y="7502"/>
                    <a:pt x="17994" y="7467"/>
                    <a:pt x="18101" y="7440"/>
                  </a:cubicBezTo>
                  <a:lnTo>
                    <a:pt x="18182" y="7422"/>
                  </a:lnTo>
                  <a:cubicBezTo>
                    <a:pt x="18548" y="7333"/>
                    <a:pt x="19038" y="7226"/>
                    <a:pt x="19208" y="6744"/>
                  </a:cubicBezTo>
                  <a:cubicBezTo>
                    <a:pt x="19243" y="6646"/>
                    <a:pt x="19190" y="6530"/>
                    <a:pt x="19083" y="6494"/>
                  </a:cubicBezTo>
                  <a:cubicBezTo>
                    <a:pt x="19062" y="6487"/>
                    <a:pt x="19041" y="6483"/>
                    <a:pt x="19020" y="6483"/>
                  </a:cubicBezTo>
                  <a:cubicBezTo>
                    <a:pt x="18943" y="6483"/>
                    <a:pt x="18870" y="6533"/>
                    <a:pt x="18842" y="6610"/>
                  </a:cubicBezTo>
                  <a:cubicBezTo>
                    <a:pt x="18735" y="6896"/>
                    <a:pt x="18405" y="6976"/>
                    <a:pt x="18084" y="7047"/>
                  </a:cubicBezTo>
                  <a:lnTo>
                    <a:pt x="18003" y="7065"/>
                  </a:lnTo>
                  <a:cubicBezTo>
                    <a:pt x="17932" y="7083"/>
                    <a:pt x="17852" y="7110"/>
                    <a:pt x="17771" y="7128"/>
                  </a:cubicBezTo>
                  <a:cubicBezTo>
                    <a:pt x="17887" y="6949"/>
                    <a:pt x="17994" y="6762"/>
                    <a:pt x="18093" y="6530"/>
                  </a:cubicBezTo>
                  <a:cubicBezTo>
                    <a:pt x="18226" y="6236"/>
                    <a:pt x="18289" y="5950"/>
                    <a:pt x="18325" y="5682"/>
                  </a:cubicBezTo>
                  <a:cubicBezTo>
                    <a:pt x="18333" y="5674"/>
                    <a:pt x="18351" y="5665"/>
                    <a:pt x="18360" y="5656"/>
                  </a:cubicBezTo>
                  <a:cubicBezTo>
                    <a:pt x="18503" y="5504"/>
                    <a:pt x="18726" y="5415"/>
                    <a:pt x="18967" y="5326"/>
                  </a:cubicBezTo>
                  <a:cubicBezTo>
                    <a:pt x="19208" y="5227"/>
                    <a:pt x="19457" y="5138"/>
                    <a:pt x="19663" y="4951"/>
                  </a:cubicBezTo>
                  <a:cubicBezTo>
                    <a:pt x="20153" y="4523"/>
                    <a:pt x="20590" y="3898"/>
                    <a:pt x="20867" y="3229"/>
                  </a:cubicBezTo>
                  <a:cubicBezTo>
                    <a:pt x="20903" y="3131"/>
                    <a:pt x="20858" y="3015"/>
                    <a:pt x="20760" y="2970"/>
                  </a:cubicBezTo>
                  <a:cubicBezTo>
                    <a:pt x="20737" y="2962"/>
                    <a:pt x="20714" y="2958"/>
                    <a:pt x="20690" y="2958"/>
                  </a:cubicBezTo>
                  <a:cubicBezTo>
                    <a:pt x="20612" y="2958"/>
                    <a:pt x="20538" y="3002"/>
                    <a:pt x="20510" y="3078"/>
                  </a:cubicBezTo>
                  <a:cubicBezTo>
                    <a:pt x="20251" y="3693"/>
                    <a:pt x="19841" y="4273"/>
                    <a:pt x="19404" y="4665"/>
                  </a:cubicBezTo>
                  <a:cubicBezTo>
                    <a:pt x="19243" y="4799"/>
                    <a:pt x="19038" y="4880"/>
                    <a:pt x="18815" y="4969"/>
                  </a:cubicBezTo>
                  <a:cubicBezTo>
                    <a:pt x="18672" y="5022"/>
                    <a:pt x="18530" y="5085"/>
                    <a:pt x="18387" y="5156"/>
                  </a:cubicBezTo>
                  <a:cubicBezTo>
                    <a:pt x="18414" y="4915"/>
                    <a:pt x="18449" y="4674"/>
                    <a:pt x="18521" y="4425"/>
                  </a:cubicBezTo>
                  <a:cubicBezTo>
                    <a:pt x="18610" y="4112"/>
                    <a:pt x="18744" y="3738"/>
                    <a:pt x="18895" y="3345"/>
                  </a:cubicBezTo>
                  <a:cubicBezTo>
                    <a:pt x="18922" y="3336"/>
                    <a:pt x="18949" y="3318"/>
                    <a:pt x="18976" y="3292"/>
                  </a:cubicBezTo>
                  <a:cubicBezTo>
                    <a:pt x="19110" y="3113"/>
                    <a:pt x="19341" y="2988"/>
                    <a:pt x="19556" y="2863"/>
                  </a:cubicBezTo>
                  <a:cubicBezTo>
                    <a:pt x="19654" y="2801"/>
                    <a:pt x="19752" y="2747"/>
                    <a:pt x="19832" y="2694"/>
                  </a:cubicBezTo>
                  <a:cubicBezTo>
                    <a:pt x="19984" y="2587"/>
                    <a:pt x="20144" y="2453"/>
                    <a:pt x="20305" y="2301"/>
                  </a:cubicBezTo>
                  <a:cubicBezTo>
                    <a:pt x="20528" y="2087"/>
                    <a:pt x="20769" y="1873"/>
                    <a:pt x="20965" y="1811"/>
                  </a:cubicBezTo>
                  <a:cubicBezTo>
                    <a:pt x="21072" y="1784"/>
                    <a:pt x="21126" y="1677"/>
                    <a:pt x="21090" y="1570"/>
                  </a:cubicBezTo>
                  <a:cubicBezTo>
                    <a:pt x="21061" y="1489"/>
                    <a:pt x="20982" y="1438"/>
                    <a:pt x="20901" y="1438"/>
                  </a:cubicBezTo>
                  <a:cubicBezTo>
                    <a:pt x="20883" y="1438"/>
                    <a:pt x="20866" y="1440"/>
                    <a:pt x="20849" y="1445"/>
                  </a:cubicBezTo>
                  <a:cubicBezTo>
                    <a:pt x="20564" y="1534"/>
                    <a:pt x="20296" y="1784"/>
                    <a:pt x="20028" y="2016"/>
                  </a:cubicBezTo>
                  <a:cubicBezTo>
                    <a:pt x="19886" y="2159"/>
                    <a:pt x="19743" y="2292"/>
                    <a:pt x="19609" y="2373"/>
                  </a:cubicBezTo>
                  <a:cubicBezTo>
                    <a:pt x="19538" y="2426"/>
                    <a:pt x="19449" y="2480"/>
                    <a:pt x="19359" y="2524"/>
                  </a:cubicBezTo>
                  <a:cubicBezTo>
                    <a:pt x="19306" y="2560"/>
                    <a:pt x="19261" y="2587"/>
                    <a:pt x="19208" y="2614"/>
                  </a:cubicBezTo>
                  <a:cubicBezTo>
                    <a:pt x="19511" y="1971"/>
                    <a:pt x="19859" y="1400"/>
                    <a:pt x="20198" y="1177"/>
                  </a:cubicBezTo>
                  <a:cubicBezTo>
                    <a:pt x="20287" y="1115"/>
                    <a:pt x="20305" y="999"/>
                    <a:pt x="20243" y="910"/>
                  </a:cubicBezTo>
                  <a:cubicBezTo>
                    <a:pt x="20203" y="854"/>
                    <a:pt x="20143" y="822"/>
                    <a:pt x="20081" y="822"/>
                  </a:cubicBezTo>
                  <a:cubicBezTo>
                    <a:pt x="20045" y="822"/>
                    <a:pt x="20008" y="833"/>
                    <a:pt x="19975" y="856"/>
                  </a:cubicBezTo>
                  <a:cubicBezTo>
                    <a:pt x="19208" y="1365"/>
                    <a:pt x="18556" y="3078"/>
                    <a:pt x="18280" y="3880"/>
                  </a:cubicBezTo>
                  <a:cubicBezTo>
                    <a:pt x="18235" y="3559"/>
                    <a:pt x="18217" y="3220"/>
                    <a:pt x="18262" y="2962"/>
                  </a:cubicBezTo>
                  <a:cubicBezTo>
                    <a:pt x="18360" y="2391"/>
                    <a:pt x="18485" y="1882"/>
                    <a:pt x="18771" y="1302"/>
                  </a:cubicBezTo>
                  <a:cubicBezTo>
                    <a:pt x="18824" y="1204"/>
                    <a:pt x="18779" y="1097"/>
                    <a:pt x="18681" y="1044"/>
                  </a:cubicBezTo>
                  <a:cubicBezTo>
                    <a:pt x="18655" y="1030"/>
                    <a:pt x="18627" y="1024"/>
                    <a:pt x="18599" y="1024"/>
                  </a:cubicBezTo>
                  <a:cubicBezTo>
                    <a:pt x="18530" y="1024"/>
                    <a:pt x="18461" y="1061"/>
                    <a:pt x="18423" y="1124"/>
                  </a:cubicBezTo>
                  <a:cubicBezTo>
                    <a:pt x="18110" y="1748"/>
                    <a:pt x="17977" y="2284"/>
                    <a:pt x="17878" y="2890"/>
                  </a:cubicBezTo>
                  <a:cubicBezTo>
                    <a:pt x="17780" y="3425"/>
                    <a:pt x="17923" y="4157"/>
                    <a:pt x="18057" y="4737"/>
                  </a:cubicBezTo>
                  <a:cubicBezTo>
                    <a:pt x="18021" y="4906"/>
                    <a:pt x="18003" y="5067"/>
                    <a:pt x="17986" y="5227"/>
                  </a:cubicBezTo>
                  <a:cubicBezTo>
                    <a:pt x="17950" y="5611"/>
                    <a:pt x="17905" y="5977"/>
                    <a:pt x="17736" y="6369"/>
                  </a:cubicBezTo>
                  <a:cubicBezTo>
                    <a:pt x="17566" y="6753"/>
                    <a:pt x="17397" y="7030"/>
                    <a:pt x="17174" y="7297"/>
                  </a:cubicBezTo>
                  <a:cubicBezTo>
                    <a:pt x="17165" y="7297"/>
                    <a:pt x="17165" y="7306"/>
                    <a:pt x="17156" y="7306"/>
                  </a:cubicBezTo>
                  <a:cubicBezTo>
                    <a:pt x="17058" y="7315"/>
                    <a:pt x="16995" y="7404"/>
                    <a:pt x="17004" y="7502"/>
                  </a:cubicBezTo>
                  <a:cubicBezTo>
                    <a:pt x="16915" y="7592"/>
                    <a:pt x="16835" y="7681"/>
                    <a:pt x="16737" y="7779"/>
                  </a:cubicBezTo>
                  <a:cubicBezTo>
                    <a:pt x="16674" y="7841"/>
                    <a:pt x="16621" y="7913"/>
                    <a:pt x="16567" y="7975"/>
                  </a:cubicBezTo>
                  <a:cubicBezTo>
                    <a:pt x="16549" y="7868"/>
                    <a:pt x="16531" y="7770"/>
                    <a:pt x="16514" y="7663"/>
                  </a:cubicBezTo>
                  <a:cubicBezTo>
                    <a:pt x="16478" y="7476"/>
                    <a:pt x="16451" y="7306"/>
                    <a:pt x="16451" y="7172"/>
                  </a:cubicBezTo>
                  <a:cubicBezTo>
                    <a:pt x="16460" y="6744"/>
                    <a:pt x="16389" y="6334"/>
                    <a:pt x="16317" y="5932"/>
                  </a:cubicBezTo>
                  <a:cubicBezTo>
                    <a:pt x="16291" y="5781"/>
                    <a:pt x="16264" y="5620"/>
                    <a:pt x="16246" y="5468"/>
                  </a:cubicBezTo>
                  <a:cubicBezTo>
                    <a:pt x="16085" y="4371"/>
                    <a:pt x="16790" y="3452"/>
                    <a:pt x="17406" y="2640"/>
                  </a:cubicBezTo>
                  <a:cubicBezTo>
                    <a:pt x="17468" y="2551"/>
                    <a:pt x="17450" y="2435"/>
                    <a:pt x="17361" y="2373"/>
                  </a:cubicBezTo>
                  <a:cubicBezTo>
                    <a:pt x="17328" y="2343"/>
                    <a:pt x="17286" y="2329"/>
                    <a:pt x="17245" y="2329"/>
                  </a:cubicBezTo>
                  <a:cubicBezTo>
                    <a:pt x="17187" y="2329"/>
                    <a:pt x="17130" y="2356"/>
                    <a:pt x="17093" y="2408"/>
                  </a:cubicBezTo>
                  <a:cubicBezTo>
                    <a:pt x="16469" y="3229"/>
                    <a:pt x="15684" y="4264"/>
                    <a:pt x="15862" y="5513"/>
                  </a:cubicBezTo>
                  <a:cubicBezTo>
                    <a:pt x="15880" y="5674"/>
                    <a:pt x="15907" y="5825"/>
                    <a:pt x="15934" y="5986"/>
                  </a:cubicBezTo>
                  <a:cubicBezTo>
                    <a:pt x="15978" y="6236"/>
                    <a:pt x="16014" y="6467"/>
                    <a:pt x="16041" y="6708"/>
                  </a:cubicBezTo>
                  <a:cubicBezTo>
                    <a:pt x="15586" y="6137"/>
                    <a:pt x="15166" y="5593"/>
                    <a:pt x="15300" y="4853"/>
                  </a:cubicBezTo>
                  <a:cubicBezTo>
                    <a:pt x="15327" y="4746"/>
                    <a:pt x="15256" y="4648"/>
                    <a:pt x="15149" y="4630"/>
                  </a:cubicBezTo>
                  <a:cubicBezTo>
                    <a:pt x="15133" y="4626"/>
                    <a:pt x="15118" y="4624"/>
                    <a:pt x="15103" y="4624"/>
                  </a:cubicBezTo>
                  <a:cubicBezTo>
                    <a:pt x="15015" y="4624"/>
                    <a:pt x="14941" y="4688"/>
                    <a:pt x="14926" y="4773"/>
                  </a:cubicBezTo>
                  <a:cubicBezTo>
                    <a:pt x="14747" y="5700"/>
                    <a:pt x="15265" y="6360"/>
                    <a:pt x="15773" y="6985"/>
                  </a:cubicBezTo>
                  <a:cubicBezTo>
                    <a:pt x="15871" y="7110"/>
                    <a:pt x="15969" y="7235"/>
                    <a:pt x="16059" y="7360"/>
                  </a:cubicBezTo>
                  <a:cubicBezTo>
                    <a:pt x="16067" y="7369"/>
                    <a:pt x="16067" y="7369"/>
                    <a:pt x="16076" y="7377"/>
                  </a:cubicBezTo>
                  <a:cubicBezTo>
                    <a:pt x="16085" y="7484"/>
                    <a:pt x="16112" y="7600"/>
                    <a:pt x="16130" y="7725"/>
                  </a:cubicBezTo>
                  <a:cubicBezTo>
                    <a:pt x="16175" y="7975"/>
                    <a:pt x="16228" y="8261"/>
                    <a:pt x="16175" y="8430"/>
                  </a:cubicBezTo>
                  <a:cubicBezTo>
                    <a:pt x="16166" y="8466"/>
                    <a:pt x="16166" y="8501"/>
                    <a:pt x="16175" y="8537"/>
                  </a:cubicBezTo>
                  <a:cubicBezTo>
                    <a:pt x="16041" y="8760"/>
                    <a:pt x="15925" y="8992"/>
                    <a:pt x="15800" y="9233"/>
                  </a:cubicBezTo>
                  <a:cubicBezTo>
                    <a:pt x="15514" y="9822"/>
                    <a:pt x="15175" y="10125"/>
                    <a:pt x="14711" y="10544"/>
                  </a:cubicBezTo>
                  <a:cubicBezTo>
                    <a:pt x="14640" y="10616"/>
                    <a:pt x="14569" y="10687"/>
                    <a:pt x="14488" y="10758"/>
                  </a:cubicBezTo>
                  <a:cubicBezTo>
                    <a:pt x="14194" y="11035"/>
                    <a:pt x="13926" y="11303"/>
                    <a:pt x="13694" y="11579"/>
                  </a:cubicBezTo>
                  <a:cubicBezTo>
                    <a:pt x="13650" y="11097"/>
                    <a:pt x="13587" y="10616"/>
                    <a:pt x="13516" y="10161"/>
                  </a:cubicBezTo>
                  <a:cubicBezTo>
                    <a:pt x="13757" y="9849"/>
                    <a:pt x="13944" y="9545"/>
                    <a:pt x="14096" y="9099"/>
                  </a:cubicBezTo>
                  <a:cubicBezTo>
                    <a:pt x="14185" y="8823"/>
                    <a:pt x="14257" y="8573"/>
                    <a:pt x="14265" y="8243"/>
                  </a:cubicBezTo>
                  <a:cubicBezTo>
                    <a:pt x="14265" y="8171"/>
                    <a:pt x="14265" y="8100"/>
                    <a:pt x="14274" y="8020"/>
                  </a:cubicBezTo>
                  <a:cubicBezTo>
                    <a:pt x="14274" y="7832"/>
                    <a:pt x="14283" y="7636"/>
                    <a:pt x="14274" y="7440"/>
                  </a:cubicBezTo>
                  <a:cubicBezTo>
                    <a:pt x="14265" y="7333"/>
                    <a:pt x="14248" y="7235"/>
                    <a:pt x="14230" y="7128"/>
                  </a:cubicBezTo>
                  <a:cubicBezTo>
                    <a:pt x="14203" y="6994"/>
                    <a:pt x="14185" y="6869"/>
                    <a:pt x="14194" y="6762"/>
                  </a:cubicBezTo>
                  <a:cubicBezTo>
                    <a:pt x="14203" y="6655"/>
                    <a:pt x="14123" y="6557"/>
                    <a:pt x="14016" y="6548"/>
                  </a:cubicBezTo>
                  <a:cubicBezTo>
                    <a:pt x="14010" y="6547"/>
                    <a:pt x="14004" y="6547"/>
                    <a:pt x="13998" y="6547"/>
                  </a:cubicBezTo>
                  <a:cubicBezTo>
                    <a:pt x="13899" y="6547"/>
                    <a:pt x="13819" y="6616"/>
                    <a:pt x="13810" y="6717"/>
                  </a:cubicBezTo>
                  <a:cubicBezTo>
                    <a:pt x="13793" y="6878"/>
                    <a:pt x="13819" y="7038"/>
                    <a:pt x="13846" y="7190"/>
                  </a:cubicBezTo>
                  <a:cubicBezTo>
                    <a:pt x="13864" y="7288"/>
                    <a:pt x="13882" y="7369"/>
                    <a:pt x="13882" y="7458"/>
                  </a:cubicBezTo>
                  <a:cubicBezTo>
                    <a:pt x="13891" y="7627"/>
                    <a:pt x="13891" y="7823"/>
                    <a:pt x="13882" y="8002"/>
                  </a:cubicBezTo>
                  <a:cubicBezTo>
                    <a:pt x="13882" y="8082"/>
                    <a:pt x="13873" y="8154"/>
                    <a:pt x="13873" y="8234"/>
                  </a:cubicBezTo>
                  <a:cubicBezTo>
                    <a:pt x="13873" y="8484"/>
                    <a:pt x="13819" y="8680"/>
                    <a:pt x="13721" y="8974"/>
                  </a:cubicBezTo>
                  <a:cubicBezTo>
                    <a:pt x="13641" y="9224"/>
                    <a:pt x="13534" y="9429"/>
                    <a:pt x="13418" y="9617"/>
                  </a:cubicBezTo>
                  <a:cubicBezTo>
                    <a:pt x="13355" y="9242"/>
                    <a:pt x="13275" y="8903"/>
                    <a:pt x="13195" y="8600"/>
                  </a:cubicBezTo>
                  <a:cubicBezTo>
                    <a:pt x="13150" y="8466"/>
                    <a:pt x="13106" y="8323"/>
                    <a:pt x="13061" y="8180"/>
                  </a:cubicBezTo>
                  <a:cubicBezTo>
                    <a:pt x="12936" y="7806"/>
                    <a:pt x="12811" y="7404"/>
                    <a:pt x="12829" y="7056"/>
                  </a:cubicBezTo>
                  <a:cubicBezTo>
                    <a:pt x="12856" y="6646"/>
                    <a:pt x="13124" y="6155"/>
                    <a:pt x="13364" y="5727"/>
                  </a:cubicBezTo>
                  <a:lnTo>
                    <a:pt x="13471" y="5540"/>
                  </a:lnTo>
                  <a:cubicBezTo>
                    <a:pt x="13757" y="5013"/>
                    <a:pt x="14141" y="4523"/>
                    <a:pt x="14506" y="4050"/>
                  </a:cubicBezTo>
                  <a:cubicBezTo>
                    <a:pt x="14676" y="3836"/>
                    <a:pt x="14845" y="3622"/>
                    <a:pt x="15006" y="3399"/>
                  </a:cubicBezTo>
                  <a:cubicBezTo>
                    <a:pt x="15006" y="3390"/>
                    <a:pt x="15015" y="3390"/>
                    <a:pt x="15015" y="3390"/>
                  </a:cubicBezTo>
                  <a:cubicBezTo>
                    <a:pt x="15149" y="3211"/>
                    <a:pt x="15274" y="3024"/>
                    <a:pt x="15389" y="2828"/>
                  </a:cubicBezTo>
                  <a:cubicBezTo>
                    <a:pt x="15809" y="2168"/>
                    <a:pt x="16442" y="928"/>
                    <a:pt x="16050" y="107"/>
                  </a:cubicBezTo>
                  <a:cubicBezTo>
                    <a:pt x="16010" y="42"/>
                    <a:pt x="15938" y="0"/>
                    <a:pt x="15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2" name="Google Shape;3042;p31"/>
            <p:cNvSpPr/>
            <p:nvPr/>
          </p:nvSpPr>
          <p:spPr>
            <a:xfrm rot="-2301438">
              <a:off x="8184729" y="4198885"/>
              <a:ext cx="492352" cy="507917"/>
            </a:xfrm>
            <a:custGeom>
              <a:avLst/>
              <a:gdLst/>
              <a:ahLst/>
              <a:cxnLst/>
              <a:rect l="l" t="t" r="r" b="b"/>
              <a:pathLst>
                <a:path w="16005" h="16511" extrusionOk="0">
                  <a:moveTo>
                    <a:pt x="8906" y="0"/>
                  </a:moveTo>
                  <a:cubicBezTo>
                    <a:pt x="8890" y="0"/>
                    <a:pt x="8875" y="2"/>
                    <a:pt x="8859" y="7"/>
                  </a:cubicBezTo>
                  <a:cubicBezTo>
                    <a:pt x="8806" y="34"/>
                    <a:pt x="8788" y="96"/>
                    <a:pt x="8815" y="150"/>
                  </a:cubicBezTo>
                  <a:cubicBezTo>
                    <a:pt x="8993" y="524"/>
                    <a:pt x="8627" y="1193"/>
                    <a:pt x="8476" y="1443"/>
                  </a:cubicBezTo>
                  <a:cubicBezTo>
                    <a:pt x="8485" y="1327"/>
                    <a:pt x="8485" y="1220"/>
                    <a:pt x="8485" y="1140"/>
                  </a:cubicBezTo>
                  <a:cubicBezTo>
                    <a:pt x="8485" y="1024"/>
                    <a:pt x="8476" y="899"/>
                    <a:pt x="8458" y="783"/>
                  </a:cubicBezTo>
                  <a:cubicBezTo>
                    <a:pt x="8431" y="587"/>
                    <a:pt x="8413" y="399"/>
                    <a:pt x="8458" y="239"/>
                  </a:cubicBezTo>
                  <a:cubicBezTo>
                    <a:pt x="8467" y="185"/>
                    <a:pt x="8440" y="123"/>
                    <a:pt x="8377" y="105"/>
                  </a:cubicBezTo>
                  <a:cubicBezTo>
                    <a:pt x="8368" y="102"/>
                    <a:pt x="8358" y="100"/>
                    <a:pt x="8349" y="100"/>
                  </a:cubicBezTo>
                  <a:cubicBezTo>
                    <a:pt x="8303" y="100"/>
                    <a:pt x="8258" y="132"/>
                    <a:pt x="8244" y="176"/>
                  </a:cubicBezTo>
                  <a:cubicBezTo>
                    <a:pt x="8190" y="382"/>
                    <a:pt x="8217" y="596"/>
                    <a:pt x="8244" y="810"/>
                  </a:cubicBezTo>
                  <a:cubicBezTo>
                    <a:pt x="8253" y="926"/>
                    <a:pt x="8270" y="1033"/>
                    <a:pt x="8270" y="1140"/>
                  </a:cubicBezTo>
                  <a:cubicBezTo>
                    <a:pt x="8270" y="1309"/>
                    <a:pt x="8253" y="1630"/>
                    <a:pt x="8226" y="1809"/>
                  </a:cubicBezTo>
                  <a:cubicBezTo>
                    <a:pt x="8146" y="1925"/>
                    <a:pt x="8056" y="2032"/>
                    <a:pt x="7967" y="2148"/>
                  </a:cubicBezTo>
                  <a:cubicBezTo>
                    <a:pt x="7905" y="2228"/>
                    <a:pt x="7842" y="2317"/>
                    <a:pt x="7771" y="2398"/>
                  </a:cubicBezTo>
                  <a:cubicBezTo>
                    <a:pt x="7789" y="2112"/>
                    <a:pt x="7833" y="1782"/>
                    <a:pt x="7940" y="1595"/>
                  </a:cubicBezTo>
                  <a:cubicBezTo>
                    <a:pt x="7967" y="1550"/>
                    <a:pt x="7949" y="1479"/>
                    <a:pt x="7896" y="1452"/>
                  </a:cubicBezTo>
                  <a:cubicBezTo>
                    <a:pt x="7878" y="1441"/>
                    <a:pt x="7859" y="1436"/>
                    <a:pt x="7840" y="1436"/>
                  </a:cubicBezTo>
                  <a:cubicBezTo>
                    <a:pt x="7801" y="1436"/>
                    <a:pt x="7762" y="1458"/>
                    <a:pt x="7744" y="1488"/>
                  </a:cubicBezTo>
                  <a:cubicBezTo>
                    <a:pt x="7584" y="1791"/>
                    <a:pt x="7530" y="2380"/>
                    <a:pt x="7566" y="2701"/>
                  </a:cubicBezTo>
                  <a:cubicBezTo>
                    <a:pt x="7494" y="2799"/>
                    <a:pt x="7432" y="2897"/>
                    <a:pt x="7369" y="3004"/>
                  </a:cubicBezTo>
                  <a:lnTo>
                    <a:pt x="7316" y="3111"/>
                  </a:lnTo>
                  <a:cubicBezTo>
                    <a:pt x="7307" y="3120"/>
                    <a:pt x="7298" y="3138"/>
                    <a:pt x="7289" y="3156"/>
                  </a:cubicBezTo>
                  <a:cubicBezTo>
                    <a:pt x="7253" y="3076"/>
                    <a:pt x="7227" y="2978"/>
                    <a:pt x="7209" y="2897"/>
                  </a:cubicBezTo>
                  <a:cubicBezTo>
                    <a:pt x="7191" y="2835"/>
                    <a:pt x="7173" y="2772"/>
                    <a:pt x="7155" y="2719"/>
                  </a:cubicBezTo>
                  <a:cubicBezTo>
                    <a:pt x="7093" y="2540"/>
                    <a:pt x="7048" y="2362"/>
                    <a:pt x="7030" y="2210"/>
                  </a:cubicBezTo>
                  <a:cubicBezTo>
                    <a:pt x="6959" y="1622"/>
                    <a:pt x="7004" y="1140"/>
                    <a:pt x="7164" y="738"/>
                  </a:cubicBezTo>
                  <a:cubicBezTo>
                    <a:pt x="7182" y="676"/>
                    <a:pt x="7155" y="613"/>
                    <a:pt x="7102" y="596"/>
                  </a:cubicBezTo>
                  <a:cubicBezTo>
                    <a:pt x="7085" y="589"/>
                    <a:pt x="7069" y="585"/>
                    <a:pt x="7054" y="585"/>
                  </a:cubicBezTo>
                  <a:cubicBezTo>
                    <a:pt x="7010" y="585"/>
                    <a:pt x="6972" y="612"/>
                    <a:pt x="6959" y="658"/>
                  </a:cubicBezTo>
                  <a:cubicBezTo>
                    <a:pt x="6790" y="1095"/>
                    <a:pt x="6745" y="1613"/>
                    <a:pt x="6816" y="2228"/>
                  </a:cubicBezTo>
                  <a:cubicBezTo>
                    <a:pt x="6834" y="2398"/>
                    <a:pt x="6879" y="2594"/>
                    <a:pt x="6950" y="2790"/>
                  </a:cubicBezTo>
                  <a:cubicBezTo>
                    <a:pt x="6968" y="2835"/>
                    <a:pt x="6977" y="2888"/>
                    <a:pt x="6995" y="2951"/>
                  </a:cubicBezTo>
                  <a:cubicBezTo>
                    <a:pt x="7039" y="3102"/>
                    <a:pt x="7093" y="3272"/>
                    <a:pt x="7164" y="3388"/>
                  </a:cubicBezTo>
                  <a:cubicBezTo>
                    <a:pt x="7075" y="3575"/>
                    <a:pt x="6995" y="3763"/>
                    <a:pt x="6986" y="3950"/>
                  </a:cubicBezTo>
                  <a:cubicBezTo>
                    <a:pt x="6968" y="4182"/>
                    <a:pt x="7048" y="4423"/>
                    <a:pt x="7129" y="4655"/>
                  </a:cubicBezTo>
                  <a:cubicBezTo>
                    <a:pt x="7146" y="4735"/>
                    <a:pt x="7173" y="4806"/>
                    <a:pt x="7200" y="4887"/>
                  </a:cubicBezTo>
                  <a:cubicBezTo>
                    <a:pt x="7334" y="5377"/>
                    <a:pt x="7441" y="6064"/>
                    <a:pt x="7485" y="6751"/>
                  </a:cubicBezTo>
                  <a:cubicBezTo>
                    <a:pt x="7441" y="6814"/>
                    <a:pt x="7396" y="6876"/>
                    <a:pt x="7352" y="6938"/>
                  </a:cubicBezTo>
                  <a:cubicBezTo>
                    <a:pt x="7343" y="6894"/>
                    <a:pt x="7334" y="6849"/>
                    <a:pt x="7325" y="6796"/>
                  </a:cubicBezTo>
                  <a:cubicBezTo>
                    <a:pt x="7316" y="6698"/>
                    <a:pt x="7307" y="6591"/>
                    <a:pt x="7280" y="6492"/>
                  </a:cubicBezTo>
                  <a:cubicBezTo>
                    <a:pt x="7227" y="6341"/>
                    <a:pt x="7146" y="6198"/>
                    <a:pt x="7075" y="6055"/>
                  </a:cubicBezTo>
                  <a:cubicBezTo>
                    <a:pt x="7021" y="5975"/>
                    <a:pt x="6977" y="5886"/>
                    <a:pt x="6941" y="5806"/>
                  </a:cubicBezTo>
                  <a:cubicBezTo>
                    <a:pt x="6906" y="5716"/>
                    <a:pt x="6852" y="5627"/>
                    <a:pt x="6798" y="5547"/>
                  </a:cubicBezTo>
                  <a:cubicBezTo>
                    <a:pt x="6736" y="5440"/>
                    <a:pt x="6674" y="5333"/>
                    <a:pt x="6638" y="5217"/>
                  </a:cubicBezTo>
                  <a:cubicBezTo>
                    <a:pt x="6540" y="4913"/>
                    <a:pt x="6468" y="4539"/>
                    <a:pt x="6522" y="4423"/>
                  </a:cubicBezTo>
                  <a:cubicBezTo>
                    <a:pt x="6540" y="4360"/>
                    <a:pt x="6513" y="4298"/>
                    <a:pt x="6459" y="4280"/>
                  </a:cubicBezTo>
                  <a:cubicBezTo>
                    <a:pt x="6445" y="4273"/>
                    <a:pt x="6430" y="4270"/>
                    <a:pt x="6415" y="4270"/>
                  </a:cubicBezTo>
                  <a:cubicBezTo>
                    <a:pt x="6375" y="4270"/>
                    <a:pt x="6336" y="4294"/>
                    <a:pt x="6317" y="4334"/>
                  </a:cubicBezTo>
                  <a:cubicBezTo>
                    <a:pt x="6210" y="4565"/>
                    <a:pt x="6379" y="5119"/>
                    <a:pt x="6424" y="5279"/>
                  </a:cubicBezTo>
                  <a:cubicBezTo>
                    <a:pt x="6468" y="5413"/>
                    <a:pt x="6549" y="5538"/>
                    <a:pt x="6611" y="5654"/>
                  </a:cubicBezTo>
                  <a:cubicBezTo>
                    <a:pt x="6665" y="5734"/>
                    <a:pt x="6709" y="5814"/>
                    <a:pt x="6745" y="5886"/>
                  </a:cubicBezTo>
                  <a:cubicBezTo>
                    <a:pt x="6781" y="5984"/>
                    <a:pt x="6834" y="6073"/>
                    <a:pt x="6879" y="6153"/>
                  </a:cubicBezTo>
                  <a:cubicBezTo>
                    <a:pt x="6959" y="6296"/>
                    <a:pt x="7021" y="6421"/>
                    <a:pt x="7066" y="6555"/>
                  </a:cubicBezTo>
                  <a:cubicBezTo>
                    <a:pt x="7093" y="6635"/>
                    <a:pt x="7102" y="6724"/>
                    <a:pt x="7111" y="6814"/>
                  </a:cubicBezTo>
                  <a:cubicBezTo>
                    <a:pt x="7129" y="6938"/>
                    <a:pt x="7137" y="7063"/>
                    <a:pt x="7191" y="7188"/>
                  </a:cubicBezTo>
                  <a:cubicBezTo>
                    <a:pt x="7075" y="7393"/>
                    <a:pt x="6968" y="7608"/>
                    <a:pt x="6879" y="7848"/>
                  </a:cubicBezTo>
                  <a:cubicBezTo>
                    <a:pt x="6665" y="8393"/>
                    <a:pt x="6477" y="9026"/>
                    <a:pt x="6379" y="9534"/>
                  </a:cubicBezTo>
                  <a:cubicBezTo>
                    <a:pt x="6326" y="9829"/>
                    <a:pt x="6317" y="10123"/>
                    <a:pt x="6299" y="10409"/>
                  </a:cubicBezTo>
                  <a:cubicBezTo>
                    <a:pt x="6290" y="10703"/>
                    <a:pt x="6281" y="10980"/>
                    <a:pt x="6228" y="11247"/>
                  </a:cubicBezTo>
                  <a:cubicBezTo>
                    <a:pt x="6120" y="11836"/>
                    <a:pt x="5906" y="12478"/>
                    <a:pt x="5692" y="13112"/>
                  </a:cubicBezTo>
                  <a:cubicBezTo>
                    <a:pt x="5692" y="12987"/>
                    <a:pt x="5701" y="12862"/>
                    <a:pt x="5701" y="12737"/>
                  </a:cubicBezTo>
                  <a:cubicBezTo>
                    <a:pt x="5710" y="12630"/>
                    <a:pt x="5710" y="12523"/>
                    <a:pt x="5710" y="12425"/>
                  </a:cubicBezTo>
                  <a:lnTo>
                    <a:pt x="5710" y="12371"/>
                  </a:lnTo>
                  <a:cubicBezTo>
                    <a:pt x="5710" y="12175"/>
                    <a:pt x="5710" y="11979"/>
                    <a:pt x="5764" y="11818"/>
                  </a:cubicBezTo>
                  <a:cubicBezTo>
                    <a:pt x="5781" y="11729"/>
                    <a:pt x="5835" y="11649"/>
                    <a:pt x="5889" y="11568"/>
                  </a:cubicBezTo>
                  <a:cubicBezTo>
                    <a:pt x="5942" y="11470"/>
                    <a:pt x="5996" y="11381"/>
                    <a:pt x="6031" y="11274"/>
                  </a:cubicBezTo>
                  <a:cubicBezTo>
                    <a:pt x="6129" y="10962"/>
                    <a:pt x="6040" y="10605"/>
                    <a:pt x="5951" y="10257"/>
                  </a:cubicBezTo>
                  <a:cubicBezTo>
                    <a:pt x="5915" y="10105"/>
                    <a:pt x="5880" y="9972"/>
                    <a:pt x="5862" y="9847"/>
                  </a:cubicBezTo>
                  <a:cubicBezTo>
                    <a:pt x="5853" y="9784"/>
                    <a:pt x="5835" y="9722"/>
                    <a:pt x="5826" y="9659"/>
                  </a:cubicBezTo>
                  <a:cubicBezTo>
                    <a:pt x="5773" y="9338"/>
                    <a:pt x="5719" y="8999"/>
                    <a:pt x="5889" y="8749"/>
                  </a:cubicBezTo>
                  <a:cubicBezTo>
                    <a:pt x="5915" y="8723"/>
                    <a:pt x="5942" y="8696"/>
                    <a:pt x="5978" y="8669"/>
                  </a:cubicBezTo>
                  <a:cubicBezTo>
                    <a:pt x="6013" y="8642"/>
                    <a:pt x="6049" y="8607"/>
                    <a:pt x="6085" y="8571"/>
                  </a:cubicBezTo>
                  <a:cubicBezTo>
                    <a:pt x="6129" y="8517"/>
                    <a:pt x="6156" y="8464"/>
                    <a:pt x="6174" y="8402"/>
                  </a:cubicBezTo>
                  <a:cubicBezTo>
                    <a:pt x="6192" y="8366"/>
                    <a:pt x="6210" y="8330"/>
                    <a:pt x="6228" y="8303"/>
                  </a:cubicBezTo>
                  <a:cubicBezTo>
                    <a:pt x="6352" y="8116"/>
                    <a:pt x="6495" y="7875"/>
                    <a:pt x="6620" y="7625"/>
                  </a:cubicBezTo>
                  <a:cubicBezTo>
                    <a:pt x="6647" y="7572"/>
                    <a:pt x="6629" y="7509"/>
                    <a:pt x="6575" y="7483"/>
                  </a:cubicBezTo>
                  <a:cubicBezTo>
                    <a:pt x="6559" y="7474"/>
                    <a:pt x="6541" y="7470"/>
                    <a:pt x="6522" y="7470"/>
                  </a:cubicBezTo>
                  <a:cubicBezTo>
                    <a:pt x="6482" y="7470"/>
                    <a:pt x="6442" y="7490"/>
                    <a:pt x="6424" y="7527"/>
                  </a:cubicBezTo>
                  <a:cubicBezTo>
                    <a:pt x="6308" y="7768"/>
                    <a:pt x="6174" y="8000"/>
                    <a:pt x="6049" y="8178"/>
                  </a:cubicBezTo>
                  <a:cubicBezTo>
                    <a:pt x="6022" y="8223"/>
                    <a:pt x="5996" y="8268"/>
                    <a:pt x="5978" y="8312"/>
                  </a:cubicBezTo>
                  <a:cubicBezTo>
                    <a:pt x="5960" y="8366"/>
                    <a:pt x="5933" y="8402"/>
                    <a:pt x="5915" y="8437"/>
                  </a:cubicBezTo>
                  <a:cubicBezTo>
                    <a:pt x="5897" y="8455"/>
                    <a:pt x="5871" y="8482"/>
                    <a:pt x="5835" y="8500"/>
                  </a:cubicBezTo>
                  <a:cubicBezTo>
                    <a:pt x="5799" y="8535"/>
                    <a:pt x="5746" y="8571"/>
                    <a:pt x="5710" y="8625"/>
                  </a:cubicBezTo>
                  <a:cubicBezTo>
                    <a:pt x="5683" y="8669"/>
                    <a:pt x="5657" y="8714"/>
                    <a:pt x="5639" y="8758"/>
                  </a:cubicBezTo>
                  <a:cubicBezTo>
                    <a:pt x="5585" y="8651"/>
                    <a:pt x="5532" y="8553"/>
                    <a:pt x="5478" y="8455"/>
                  </a:cubicBezTo>
                  <a:cubicBezTo>
                    <a:pt x="5407" y="8330"/>
                    <a:pt x="5335" y="8214"/>
                    <a:pt x="5282" y="8089"/>
                  </a:cubicBezTo>
                  <a:cubicBezTo>
                    <a:pt x="5193" y="7902"/>
                    <a:pt x="5103" y="7724"/>
                    <a:pt x="4987" y="7563"/>
                  </a:cubicBezTo>
                  <a:cubicBezTo>
                    <a:pt x="4961" y="7295"/>
                    <a:pt x="5005" y="6974"/>
                    <a:pt x="5059" y="6680"/>
                  </a:cubicBezTo>
                  <a:lnTo>
                    <a:pt x="5059" y="6671"/>
                  </a:lnTo>
                  <a:cubicBezTo>
                    <a:pt x="5086" y="6492"/>
                    <a:pt x="5121" y="6287"/>
                    <a:pt x="5077" y="6100"/>
                  </a:cubicBezTo>
                  <a:cubicBezTo>
                    <a:pt x="5077" y="6091"/>
                    <a:pt x="5086" y="6082"/>
                    <a:pt x="5086" y="6073"/>
                  </a:cubicBezTo>
                  <a:cubicBezTo>
                    <a:pt x="5202" y="5850"/>
                    <a:pt x="5291" y="5627"/>
                    <a:pt x="5380" y="5413"/>
                  </a:cubicBezTo>
                  <a:cubicBezTo>
                    <a:pt x="5496" y="5119"/>
                    <a:pt x="5603" y="4851"/>
                    <a:pt x="5764" y="4583"/>
                  </a:cubicBezTo>
                  <a:cubicBezTo>
                    <a:pt x="5808" y="4503"/>
                    <a:pt x="5862" y="4423"/>
                    <a:pt x="5915" y="4342"/>
                  </a:cubicBezTo>
                  <a:cubicBezTo>
                    <a:pt x="6013" y="4182"/>
                    <a:pt x="6120" y="4021"/>
                    <a:pt x="6201" y="3843"/>
                  </a:cubicBezTo>
                  <a:lnTo>
                    <a:pt x="6219" y="3780"/>
                  </a:lnTo>
                  <a:cubicBezTo>
                    <a:pt x="6361" y="3415"/>
                    <a:pt x="6558" y="2906"/>
                    <a:pt x="6495" y="2514"/>
                  </a:cubicBezTo>
                  <a:cubicBezTo>
                    <a:pt x="6487" y="2457"/>
                    <a:pt x="6434" y="2414"/>
                    <a:pt x="6384" y="2414"/>
                  </a:cubicBezTo>
                  <a:cubicBezTo>
                    <a:pt x="6380" y="2414"/>
                    <a:pt x="6375" y="2415"/>
                    <a:pt x="6370" y="2416"/>
                  </a:cubicBezTo>
                  <a:cubicBezTo>
                    <a:pt x="6308" y="2424"/>
                    <a:pt x="6263" y="2487"/>
                    <a:pt x="6281" y="2540"/>
                  </a:cubicBezTo>
                  <a:cubicBezTo>
                    <a:pt x="6335" y="2879"/>
                    <a:pt x="6147" y="3352"/>
                    <a:pt x="6013" y="3700"/>
                  </a:cubicBezTo>
                  <a:lnTo>
                    <a:pt x="5996" y="3754"/>
                  </a:lnTo>
                  <a:cubicBezTo>
                    <a:pt x="5924" y="3923"/>
                    <a:pt x="5835" y="4066"/>
                    <a:pt x="5728" y="4218"/>
                  </a:cubicBezTo>
                  <a:cubicBezTo>
                    <a:pt x="5719" y="4235"/>
                    <a:pt x="5710" y="4253"/>
                    <a:pt x="5701" y="4271"/>
                  </a:cubicBezTo>
                  <a:cubicBezTo>
                    <a:pt x="5692" y="4173"/>
                    <a:pt x="5683" y="4057"/>
                    <a:pt x="5665" y="3932"/>
                  </a:cubicBezTo>
                  <a:cubicBezTo>
                    <a:pt x="5657" y="3852"/>
                    <a:pt x="5639" y="3780"/>
                    <a:pt x="5630" y="3718"/>
                  </a:cubicBezTo>
                  <a:cubicBezTo>
                    <a:pt x="5594" y="3557"/>
                    <a:pt x="5567" y="3415"/>
                    <a:pt x="5603" y="3263"/>
                  </a:cubicBezTo>
                  <a:lnTo>
                    <a:pt x="5621" y="3174"/>
                  </a:lnTo>
                  <a:cubicBezTo>
                    <a:pt x="5674" y="2969"/>
                    <a:pt x="5710" y="2826"/>
                    <a:pt x="5683" y="2567"/>
                  </a:cubicBezTo>
                  <a:cubicBezTo>
                    <a:pt x="5674" y="2442"/>
                    <a:pt x="5639" y="2300"/>
                    <a:pt x="5603" y="2148"/>
                  </a:cubicBezTo>
                  <a:cubicBezTo>
                    <a:pt x="5550" y="1907"/>
                    <a:pt x="5496" y="1648"/>
                    <a:pt x="5532" y="1443"/>
                  </a:cubicBezTo>
                  <a:cubicBezTo>
                    <a:pt x="5541" y="1390"/>
                    <a:pt x="5505" y="1327"/>
                    <a:pt x="5442" y="1318"/>
                  </a:cubicBezTo>
                  <a:cubicBezTo>
                    <a:pt x="5436" y="1317"/>
                    <a:pt x="5430" y="1317"/>
                    <a:pt x="5424" y="1317"/>
                  </a:cubicBezTo>
                  <a:cubicBezTo>
                    <a:pt x="5370" y="1317"/>
                    <a:pt x="5326" y="1351"/>
                    <a:pt x="5318" y="1407"/>
                  </a:cubicBezTo>
                  <a:cubicBezTo>
                    <a:pt x="5273" y="1648"/>
                    <a:pt x="5335" y="1925"/>
                    <a:pt x="5398" y="2193"/>
                  </a:cubicBezTo>
                  <a:cubicBezTo>
                    <a:pt x="5425" y="2335"/>
                    <a:pt x="5451" y="2469"/>
                    <a:pt x="5469" y="2585"/>
                  </a:cubicBezTo>
                  <a:cubicBezTo>
                    <a:pt x="5487" y="2772"/>
                    <a:pt x="5460" y="2897"/>
                    <a:pt x="5425" y="3049"/>
                  </a:cubicBezTo>
                  <a:cubicBezTo>
                    <a:pt x="5380" y="3004"/>
                    <a:pt x="5326" y="2969"/>
                    <a:pt x="5282" y="2933"/>
                  </a:cubicBezTo>
                  <a:cubicBezTo>
                    <a:pt x="5193" y="2870"/>
                    <a:pt x="5103" y="2817"/>
                    <a:pt x="5041" y="2737"/>
                  </a:cubicBezTo>
                  <a:cubicBezTo>
                    <a:pt x="4684" y="2335"/>
                    <a:pt x="4675" y="2193"/>
                    <a:pt x="4684" y="2157"/>
                  </a:cubicBezTo>
                  <a:cubicBezTo>
                    <a:pt x="4693" y="2094"/>
                    <a:pt x="4657" y="2041"/>
                    <a:pt x="4595" y="2032"/>
                  </a:cubicBezTo>
                  <a:cubicBezTo>
                    <a:pt x="4585" y="2029"/>
                    <a:pt x="4576" y="2028"/>
                    <a:pt x="4567" y="2028"/>
                  </a:cubicBezTo>
                  <a:cubicBezTo>
                    <a:pt x="4517" y="2028"/>
                    <a:pt x="4478" y="2067"/>
                    <a:pt x="4470" y="2112"/>
                  </a:cubicBezTo>
                  <a:cubicBezTo>
                    <a:pt x="4443" y="2282"/>
                    <a:pt x="4577" y="2532"/>
                    <a:pt x="4872" y="2879"/>
                  </a:cubicBezTo>
                  <a:cubicBezTo>
                    <a:pt x="4961" y="2969"/>
                    <a:pt x="5059" y="3040"/>
                    <a:pt x="5157" y="3111"/>
                  </a:cubicBezTo>
                  <a:cubicBezTo>
                    <a:pt x="5237" y="3165"/>
                    <a:pt x="5309" y="3218"/>
                    <a:pt x="5371" y="3281"/>
                  </a:cubicBezTo>
                  <a:cubicBezTo>
                    <a:pt x="5371" y="3281"/>
                    <a:pt x="5380" y="3290"/>
                    <a:pt x="5380" y="3290"/>
                  </a:cubicBezTo>
                  <a:cubicBezTo>
                    <a:pt x="5353" y="3459"/>
                    <a:pt x="5380" y="3602"/>
                    <a:pt x="5416" y="3754"/>
                  </a:cubicBezTo>
                  <a:cubicBezTo>
                    <a:pt x="5425" y="3816"/>
                    <a:pt x="5442" y="3879"/>
                    <a:pt x="5451" y="3950"/>
                  </a:cubicBezTo>
                  <a:cubicBezTo>
                    <a:pt x="5505" y="4414"/>
                    <a:pt x="5487" y="4601"/>
                    <a:pt x="5469" y="4664"/>
                  </a:cubicBezTo>
                  <a:cubicBezTo>
                    <a:pt x="5353" y="4887"/>
                    <a:pt x="5264" y="5110"/>
                    <a:pt x="5175" y="5324"/>
                  </a:cubicBezTo>
                  <a:cubicBezTo>
                    <a:pt x="5112" y="5502"/>
                    <a:pt x="5041" y="5672"/>
                    <a:pt x="4961" y="5850"/>
                  </a:cubicBezTo>
                  <a:cubicBezTo>
                    <a:pt x="4916" y="5788"/>
                    <a:pt x="4863" y="5743"/>
                    <a:pt x="4818" y="5698"/>
                  </a:cubicBezTo>
                  <a:cubicBezTo>
                    <a:pt x="4764" y="5645"/>
                    <a:pt x="4711" y="5591"/>
                    <a:pt x="4684" y="5529"/>
                  </a:cubicBezTo>
                  <a:cubicBezTo>
                    <a:pt x="4613" y="5422"/>
                    <a:pt x="4604" y="5297"/>
                    <a:pt x="4595" y="5163"/>
                  </a:cubicBezTo>
                  <a:cubicBezTo>
                    <a:pt x="4586" y="5101"/>
                    <a:pt x="4586" y="5038"/>
                    <a:pt x="4577" y="4985"/>
                  </a:cubicBezTo>
                  <a:cubicBezTo>
                    <a:pt x="4533" y="4717"/>
                    <a:pt x="4381" y="4458"/>
                    <a:pt x="4247" y="4235"/>
                  </a:cubicBezTo>
                  <a:lnTo>
                    <a:pt x="4202" y="4173"/>
                  </a:lnTo>
                  <a:cubicBezTo>
                    <a:pt x="4095" y="3977"/>
                    <a:pt x="3917" y="3879"/>
                    <a:pt x="3756" y="3780"/>
                  </a:cubicBezTo>
                  <a:cubicBezTo>
                    <a:pt x="3721" y="3763"/>
                    <a:pt x="3676" y="3736"/>
                    <a:pt x="3640" y="3718"/>
                  </a:cubicBezTo>
                  <a:cubicBezTo>
                    <a:pt x="3596" y="3691"/>
                    <a:pt x="3542" y="3656"/>
                    <a:pt x="3498" y="3629"/>
                  </a:cubicBezTo>
                  <a:cubicBezTo>
                    <a:pt x="3426" y="3584"/>
                    <a:pt x="3355" y="3548"/>
                    <a:pt x="3292" y="3504"/>
                  </a:cubicBezTo>
                  <a:cubicBezTo>
                    <a:pt x="3257" y="3486"/>
                    <a:pt x="3230" y="3450"/>
                    <a:pt x="3194" y="3415"/>
                  </a:cubicBezTo>
                  <a:cubicBezTo>
                    <a:pt x="3141" y="3361"/>
                    <a:pt x="3078" y="3308"/>
                    <a:pt x="2989" y="3272"/>
                  </a:cubicBezTo>
                  <a:cubicBezTo>
                    <a:pt x="2975" y="3265"/>
                    <a:pt x="2960" y="3261"/>
                    <a:pt x="2945" y="3261"/>
                  </a:cubicBezTo>
                  <a:cubicBezTo>
                    <a:pt x="2905" y="3261"/>
                    <a:pt x="2868" y="3286"/>
                    <a:pt x="2855" y="3325"/>
                  </a:cubicBezTo>
                  <a:cubicBezTo>
                    <a:pt x="2829" y="3379"/>
                    <a:pt x="2855" y="3441"/>
                    <a:pt x="2909" y="3468"/>
                  </a:cubicBezTo>
                  <a:cubicBezTo>
                    <a:pt x="2953" y="3486"/>
                    <a:pt x="2998" y="3522"/>
                    <a:pt x="3043" y="3566"/>
                  </a:cubicBezTo>
                  <a:cubicBezTo>
                    <a:pt x="3078" y="3611"/>
                    <a:pt x="3123" y="3647"/>
                    <a:pt x="3177" y="3682"/>
                  </a:cubicBezTo>
                  <a:cubicBezTo>
                    <a:pt x="3239" y="3727"/>
                    <a:pt x="3310" y="3772"/>
                    <a:pt x="3391" y="3816"/>
                  </a:cubicBezTo>
                  <a:cubicBezTo>
                    <a:pt x="3435" y="3843"/>
                    <a:pt x="3480" y="3870"/>
                    <a:pt x="3533" y="3896"/>
                  </a:cubicBezTo>
                  <a:cubicBezTo>
                    <a:pt x="3569" y="3923"/>
                    <a:pt x="3605" y="3941"/>
                    <a:pt x="3649" y="3968"/>
                  </a:cubicBezTo>
                  <a:cubicBezTo>
                    <a:pt x="3801" y="4057"/>
                    <a:pt x="3935" y="4137"/>
                    <a:pt x="4015" y="4280"/>
                  </a:cubicBezTo>
                  <a:lnTo>
                    <a:pt x="4060" y="4342"/>
                  </a:lnTo>
                  <a:cubicBezTo>
                    <a:pt x="4185" y="4548"/>
                    <a:pt x="4327" y="4789"/>
                    <a:pt x="4363" y="5012"/>
                  </a:cubicBezTo>
                  <a:cubicBezTo>
                    <a:pt x="4372" y="5065"/>
                    <a:pt x="4372" y="5119"/>
                    <a:pt x="4381" y="5172"/>
                  </a:cubicBezTo>
                  <a:cubicBezTo>
                    <a:pt x="4390" y="5324"/>
                    <a:pt x="4399" y="5475"/>
                    <a:pt x="4488" y="5636"/>
                  </a:cubicBezTo>
                  <a:cubicBezTo>
                    <a:pt x="4541" y="5716"/>
                    <a:pt x="4604" y="5788"/>
                    <a:pt x="4666" y="5850"/>
                  </a:cubicBezTo>
                  <a:cubicBezTo>
                    <a:pt x="4738" y="5913"/>
                    <a:pt x="4800" y="5975"/>
                    <a:pt x="4836" y="6064"/>
                  </a:cubicBezTo>
                  <a:cubicBezTo>
                    <a:pt x="4907" y="6234"/>
                    <a:pt x="4872" y="6430"/>
                    <a:pt x="4845" y="6635"/>
                  </a:cubicBezTo>
                  <a:lnTo>
                    <a:pt x="4845" y="6644"/>
                  </a:lnTo>
                  <a:cubicBezTo>
                    <a:pt x="4809" y="6858"/>
                    <a:pt x="4773" y="7090"/>
                    <a:pt x="4764" y="7313"/>
                  </a:cubicBezTo>
                  <a:cubicBezTo>
                    <a:pt x="4666" y="7224"/>
                    <a:pt x="4550" y="7144"/>
                    <a:pt x="4408" y="7072"/>
                  </a:cubicBezTo>
                  <a:cubicBezTo>
                    <a:pt x="4363" y="7046"/>
                    <a:pt x="4318" y="7019"/>
                    <a:pt x="4274" y="6992"/>
                  </a:cubicBezTo>
                  <a:cubicBezTo>
                    <a:pt x="4265" y="6849"/>
                    <a:pt x="4220" y="6698"/>
                    <a:pt x="4176" y="6546"/>
                  </a:cubicBezTo>
                  <a:cubicBezTo>
                    <a:pt x="4149" y="6466"/>
                    <a:pt x="4122" y="6385"/>
                    <a:pt x="4104" y="6323"/>
                  </a:cubicBezTo>
                  <a:cubicBezTo>
                    <a:pt x="4033" y="5957"/>
                    <a:pt x="3926" y="5681"/>
                    <a:pt x="3792" y="5484"/>
                  </a:cubicBezTo>
                  <a:cubicBezTo>
                    <a:pt x="3667" y="5288"/>
                    <a:pt x="3498" y="5145"/>
                    <a:pt x="3337" y="5003"/>
                  </a:cubicBezTo>
                  <a:cubicBezTo>
                    <a:pt x="3266" y="4949"/>
                    <a:pt x="3194" y="4887"/>
                    <a:pt x="3132" y="4824"/>
                  </a:cubicBezTo>
                  <a:cubicBezTo>
                    <a:pt x="2909" y="4619"/>
                    <a:pt x="2748" y="4351"/>
                    <a:pt x="2597" y="4102"/>
                  </a:cubicBezTo>
                  <a:lnTo>
                    <a:pt x="2525" y="3986"/>
                  </a:lnTo>
                  <a:cubicBezTo>
                    <a:pt x="2502" y="3951"/>
                    <a:pt x="2469" y="3935"/>
                    <a:pt x="2433" y="3935"/>
                  </a:cubicBezTo>
                  <a:cubicBezTo>
                    <a:pt x="2413" y="3935"/>
                    <a:pt x="2393" y="3940"/>
                    <a:pt x="2374" y="3950"/>
                  </a:cubicBezTo>
                  <a:cubicBezTo>
                    <a:pt x="2320" y="3977"/>
                    <a:pt x="2302" y="4048"/>
                    <a:pt x="2338" y="4093"/>
                  </a:cubicBezTo>
                  <a:lnTo>
                    <a:pt x="2409" y="4209"/>
                  </a:lnTo>
                  <a:cubicBezTo>
                    <a:pt x="2570" y="4476"/>
                    <a:pt x="2739" y="4753"/>
                    <a:pt x="2980" y="4976"/>
                  </a:cubicBezTo>
                  <a:cubicBezTo>
                    <a:pt x="3052" y="5038"/>
                    <a:pt x="3123" y="5101"/>
                    <a:pt x="3194" y="5163"/>
                  </a:cubicBezTo>
                  <a:cubicBezTo>
                    <a:pt x="3355" y="5306"/>
                    <a:pt x="3507" y="5431"/>
                    <a:pt x="3614" y="5591"/>
                  </a:cubicBezTo>
                  <a:cubicBezTo>
                    <a:pt x="3730" y="5770"/>
                    <a:pt x="3819" y="6029"/>
                    <a:pt x="3890" y="6359"/>
                  </a:cubicBezTo>
                  <a:cubicBezTo>
                    <a:pt x="3908" y="6439"/>
                    <a:pt x="3935" y="6519"/>
                    <a:pt x="3962" y="6608"/>
                  </a:cubicBezTo>
                  <a:cubicBezTo>
                    <a:pt x="3988" y="6689"/>
                    <a:pt x="4015" y="6760"/>
                    <a:pt x="4033" y="6840"/>
                  </a:cubicBezTo>
                  <a:cubicBezTo>
                    <a:pt x="3962" y="6787"/>
                    <a:pt x="3899" y="6733"/>
                    <a:pt x="3828" y="6662"/>
                  </a:cubicBezTo>
                  <a:cubicBezTo>
                    <a:pt x="3756" y="6591"/>
                    <a:pt x="3685" y="6510"/>
                    <a:pt x="3605" y="6430"/>
                  </a:cubicBezTo>
                  <a:cubicBezTo>
                    <a:pt x="3533" y="6341"/>
                    <a:pt x="3444" y="6252"/>
                    <a:pt x="3364" y="6171"/>
                  </a:cubicBezTo>
                  <a:lnTo>
                    <a:pt x="3346" y="6136"/>
                  </a:lnTo>
                  <a:cubicBezTo>
                    <a:pt x="3257" y="5886"/>
                    <a:pt x="3168" y="5645"/>
                    <a:pt x="2989" y="5404"/>
                  </a:cubicBezTo>
                  <a:cubicBezTo>
                    <a:pt x="2909" y="5306"/>
                    <a:pt x="2811" y="5208"/>
                    <a:pt x="2722" y="5119"/>
                  </a:cubicBezTo>
                  <a:cubicBezTo>
                    <a:pt x="2668" y="5056"/>
                    <a:pt x="2614" y="5003"/>
                    <a:pt x="2561" y="4949"/>
                  </a:cubicBezTo>
                  <a:cubicBezTo>
                    <a:pt x="2490" y="4860"/>
                    <a:pt x="2436" y="4762"/>
                    <a:pt x="2383" y="4664"/>
                  </a:cubicBezTo>
                  <a:cubicBezTo>
                    <a:pt x="2338" y="4583"/>
                    <a:pt x="2293" y="4494"/>
                    <a:pt x="2240" y="4414"/>
                  </a:cubicBezTo>
                  <a:cubicBezTo>
                    <a:pt x="2218" y="4386"/>
                    <a:pt x="2181" y="4372"/>
                    <a:pt x="2146" y="4372"/>
                  </a:cubicBezTo>
                  <a:cubicBezTo>
                    <a:pt x="2125" y="4372"/>
                    <a:pt x="2105" y="4377"/>
                    <a:pt x="2088" y="4387"/>
                  </a:cubicBezTo>
                  <a:cubicBezTo>
                    <a:pt x="2035" y="4423"/>
                    <a:pt x="2026" y="4494"/>
                    <a:pt x="2061" y="4539"/>
                  </a:cubicBezTo>
                  <a:cubicBezTo>
                    <a:pt x="2115" y="4610"/>
                    <a:pt x="2151" y="4681"/>
                    <a:pt x="2195" y="4762"/>
                  </a:cubicBezTo>
                  <a:cubicBezTo>
                    <a:pt x="2249" y="4869"/>
                    <a:pt x="2311" y="4985"/>
                    <a:pt x="2400" y="5083"/>
                  </a:cubicBezTo>
                  <a:cubicBezTo>
                    <a:pt x="2454" y="5145"/>
                    <a:pt x="2507" y="5199"/>
                    <a:pt x="2570" y="5261"/>
                  </a:cubicBezTo>
                  <a:cubicBezTo>
                    <a:pt x="2659" y="5351"/>
                    <a:pt x="2739" y="5440"/>
                    <a:pt x="2811" y="5538"/>
                  </a:cubicBezTo>
                  <a:cubicBezTo>
                    <a:pt x="2900" y="5654"/>
                    <a:pt x="2962" y="5770"/>
                    <a:pt x="3025" y="5895"/>
                  </a:cubicBezTo>
                  <a:cubicBezTo>
                    <a:pt x="2846" y="5761"/>
                    <a:pt x="2668" y="5645"/>
                    <a:pt x="2490" y="5547"/>
                  </a:cubicBezTo>
                  <a:cubicBezTo>
                    <a:pt x="2445" y="5520"/>
                    <a:pt x="2374" y="5484"/>
                    <a:pt x="2284" y="5449"/>
                  </a:cubicBezTo>
                  <a:cubicBezTo>
                    <a:pt x="2124" y="5377"/>
                    <a:pt x="1838" y="5252"/>
                    <a:pt x="1794" y="5145"/>
                  </a:cubicBezTo>
                  <a:cubicBezTo>
                    <a:pt x="1773" y="5103"/>
                    <a:pt x="1729" y="5077"/>
                    <a:pt x="1685" y="5077"/>
                  </a:cubicBezTo>
                  <a:cubicBezTo>
                    <a:pt x="1674" y="5077"/>
                    <a:pt x="1662" y="5079"/>
                    <a:pt x="1651" y="5083"/>
                  </a:cubicBezTo>
                  <a:cubicBezTo>
                    <a:pt x="1589" y="5110"/>
                    <a:pt x="1571" y="5172"/>
                    <a:pt x="1589" y="5226"/>
                  </a:cubicBezTo>
                  <a:cubicBezTo>
                    <a:pt x="1678" y="5413"/>
                    <a:pt x="1954" y="5538"/>
                    <a:pt x="2204" y="5645"/>
                  </a:cubicBezTo>
                  <a:cubicBezTo>
                    <a:pt x="2275" y="5681"/>
                    <a:pt x="2347" y="5707"/>
                    <a:pt x="2391" y="5734"/>
                  </a:cubicBezTo>
                  <a:cubicBezTo>
                    <a:pt x="2623" y="5868"/>
                    <a:pt x="2873" y="6037"/>
                    <a:pt x="3123" y="6243"/>
                  </a:cubicBezTo>
                  <a:cubicBezTo>
                    <a:pt x="3230" y="6341"/>
                    <a:pt x="3337" y="6448"/>
                    <a:pt x="3444" y="6573"/>
                  </a:cubicBezTo>
                  <a:cubicBezTo>
                    <a:pt x="3524" y="6653"/>
                    <a:pt x="3596" y="6742"/>
                    <a:pt x="3676" y="6814"/>
                  </a:cubicBezTo>
                  <a:cubicBezTo>
                    <a:pt x="3810" y="6947"/>
                    <a:pt x="3935" y="7037"/>
                    <a:pt x="4078" y="7126"/>
                  </a:cubicBezTo>
                  <a:cubicBezTo>
                    <a:pt x="4086" y="7144"/>
                    <a:pt x="4104" y="7153"/>
                    <a:pt x="4113" y="7161"/>
                  </a:cubicBezTo>
                  <a:cubicBezTo>
                    <a:pt x="4122" y="7161"/>
                    <a:pt x="4131" y="7161"/>
                    <a:pt x="4140" y="7170"/>
                  </a:cubicBezTo>
                  <a:cubicBezTo>
                    <a:pt x="4194" y="7197"/>
                    <a:pt x="4256" y="7233"/>
                    <a:pt x="4318" y="7260"/>
                  </a:cubicBezTo>
                  <a:cubicBezTo>
                    <a:pt x="4515" y="7358"/>
                    <a:pt x="4657" y="7483"/>
                    <a:pt x="4782" y="7643"/>
                  </a:cubicBezTo>
                  <a:cubicBezTo>
                    <a:pt x="4782" y="7652"/>
                    <a:pt x="4782" y="7661"/>
                    <a:pt x="4782" y="7661"/>
                  </a:cubicBezTo>
                  <a:cubicBezTo>
                    <a:pt x="4791" y="7697"/>
                    <a:pt x="4809" y="7732"/>
                    <a:pt x="4845" y="7741"/>
                  </a:cubicBezTo>
                  <a:cubicBezTo>
                    <a:pt x="4845" y="7750"/>
                    <a:pt x="4854" y="7750"/>
                    <a:pt x="4863" y="7750"/>
                  </a:cubicBezTo>
                  <a:cubicBezTo>
                    <a:pt x="4934" y="7875"/>
                    <a:pt x="5005" y="8009"/>
                    <a:pt x="5086" y="8170"/>
                  </a:cubicBezTo>
                  <a:cubicBezTo>
                    <a:pt x="5139" y="8303"/>
                    <a:pt x="5211" y="8428"/>
                    <a:pt x="5282" y="8553"/>
                  </a:cubicBezTo>
                  <a:cubicBezTo>
                    <a:pt x="5389" y="8741"/>
                    <a:pt x="5487" y="8928"/>
                    <a:pt x="5558" y="9124"/>
                  </a:cubicBezTo>
                  <a:cubicBezTo>
                    <a:pt x="5550" y="9311"/>
                    <a:pt x="5585" y="9508"/>
                    <a:pt x="5612" y="9695"/>
                  </a:cubicBezTo>
                  <a:cubicBezTo>
                    <a:pt x="5621" y="9758"/>
                    <a:pt x="5630" y="9811"/>
                    <a:pt x="5639" y="9873"/>
                  </a:cubicBezTo>
                  <a:cubicBezTo>
                    <a:pt x="5665" y="10007"/>
                    <a:pt x="5701" y="10150"/>
                    <a:pt x="5737" y="10302"/>
                  </a:cubicBezTo>
                  <a:cubicBezTo>
                    <a:pt x="5817" y="10623"/>
                    <a:pt x="5897" y="10953"/>
                    <a:pt x="5826" y="11203"/>
                  </a:cubicBezTo>
                  <a:cubicBezTo>
                    <a:pt x="5799" y="11292"/>
                    <a:pt x="5746" y="11372"/>
                    <a:pt x="5701" y="11452"/>
                  </a:cubicBezTo>
                  <a:cubicBezTo>
                    <a:pt x="5674" y="11497"/>
                    <a:pt x="5648" y="11533"/>
                    <a:pt x="5621" y="11577"/>
                  </a:cubicBezTo>
                  <a:cubicBezTo>
                    <a:pt x="5416" y="11310"/>
                    <a:pt x="5353" y="10837"/>
                    <a:pt x="5335" y="10641"/>
                  </a:cubicBezTo>
                  <a:cubicBezTo>
                    <a:pt x="5318" y="10525"/>
                    <a:pt x="5300" y="10400"/>
                    <a:pt x="5282" y="10284"/>
                  </a:cubicBezTo>
                  <a:cubicBezTo>
                    <a:pt x="5246" y="10105"/>
                    <a:pt x="5219" y="9918"/>
                    <a:pt x="5219" y="9740"/>
                  </a:cubicBezTo>
                  <a:cubicBezTo>
                    <a:pt x="5228" y="9677"/>
                    <a:pt x="5175" y="9633"/>
                    <a:pt x="5121" y="9624"/>
                  </a:cubicBezTo>
                  <a:cubicBezTo>
                    <a:pt x="5059" y="9624"/>
                    <a:pt x="5005" y="9668"/>
                    <a:pt x="5005" y="9731"/>
                  </a:cubicBezTo>
                  <a:cubicBezTo>
                    <a:pt x="4996" y="9927"/>
                    <a:pt x="5032" y="10123"/>
                    <a:pt x="5068" y="10320"/>
                  </a:cubicBezTo>
                  <a:cubicBezTo>
                    <a:pt x="5086" y="10436"/>
                    <a:pt x="5103" y="10543"/>
                    <a:pt x="5112" y="10650"/>
                  </a:cubicBezTo>
                  <a:cubicBezTo>
                    <a:pt x="5148" y="10962"/>
                    <a:pt x="5237" y="11515"/>
                    <a:pt x="5541" y="11800"/>
                  </a:cubicBezTo>
                  <a:cubicBezTo>
                    <a:pt x="5496" y="11988"/>
                    <a:pt x="5496" y="12184"/>
                    <a:pt x="5496" y="12362"/>
                  </a:cubicBezTo>
                  <a:lnTo>
                    <a:pt x="5496" y="12425"/>
                  </a:lnTo>
                  <a:cubicBezTo>
                    <a:pt x="5496" y="12523"/>
                    <a:pt x="5487" y="12621"/>
                    <a:pt x="5487" y="12719"/>
                  </a:cubicBezTo>
                  <a:cubicBezTo>
                    <a:pt x="5469" y="13023"/>
                    <a:pt x="5460" y="13326"/>
                    <a:pt x="5523" y="13611"/>
                  </a:cubicBezTo>
                  <a:cubicBezTo>
                    <a:pt x="5407" y="13977"/>
                    <a:pt x="5291" y="14325"/>
                    <a:pt x="5202" y="14664"/>
                  </a:cubicBezTo>
                  <a:cubicBezTo>
                    <a:pt x="5157" y="14521"/>
                    <a:pt x="5121" y="14361"/>
                    <a:pt x="5095" y="14200"/>
                  </a:cubicBezTo>
                  <a:cubicBezTo>
                    <a:pt x="5086" y="14138"/>
                    <a:pt x="5068" y="14075"/>
                    <a:pt x="5059" y="14022"/>
                  </a:cubicBezTo>
                  <a:cubicBezTo>
                    <a:pt x="5068" y="13995"/>
                    <a:pt x="5059" y="13968"/>
                    <a:pt x="5050" y="13950"/>
                  </a:cubicBezTo>
                  <a:cubicBezTo>
                    <a:pt x="5050" y="13941"/>
                    <a:pt x="5041" y="13933"/>
                    <a:pt x="5041" y="13933"/>
                  </a:cubicBezTo>
                  <a:cubicBezTo>
                    <a:pt x="4979" y="13638"/>
                    <a:pt x="4925" y="13353"/>
                    <a:pt x="4898" y="13040"/>
                  </a:cubicBezTo>
                  <a:cubicBezTo>
                    <a:pt x="4889" y="12853"/>
                    <a:pt x="4827" y="12666"/>
                    <a:pt x="4764" y="12487"/>
                  </a:cubicBezTo>
                  <a:cubicBezTo>
                    <a:pt x="4756" y="12469"/>
                    <a:pt x="4756" y="12452"/>
                    <a:pt x="4747" y="12425"/>
                  </a:cubicBezTo>
                  <a:cubicBezTo>
                    <a:pt x="4756" y="12416"/>
                    <a:pt x="4756" y="12407"/>
                    <a:pt x="4764" y="12398"/>
                  </a:cubicBezTo>
                  <a:cubicBezTo>
                    <a:pt x="4773" y="12371"/>
                    <a:pt x="4791" y="12336"/>
                    <a:pt x="4800" y="12300"/>
                  </a:cubicBezTo>
                  <a:cubicBezTo>
                    <a:pt x="4818" y="12202"/>
                    <a:pt x="4836" y="12104"/>
                    <a:pt x="4845" y="12015"/>
                  </a:cubicBezTo>
                  <a:cubicBezTo>
                    <a:pt x="4854" y="11934"/>
                    <a:pt x="4863" y="11854"/>
                    <a:pt x="4880" y="11783"/>
                  </a:cubicBezTo>
                  <a:cubicBezTo>
                    <a:pt x="4943" y="11497"/>
                    <a:pt x="4863" y="11354"/>
                    <a:pt x="4756" y="11167"/>
                  </a:cubicBezTo>
                  <a:lnTo>
                    <a:pt x="4729" y="11113"/>
                  </a:lnTo>
                  <a:cubicBezTo>
                    <a:pt x="4568" y="10819"/>
                    <a:pt x="4488" y="10436"/>
                    <a:pt x="4425" y="10070"/>
                  </a:cubicBezTo>
                  <a:cubicBezTo>
                    <a:pt x="4434" y="10061"/>
                    <a:pt x="4434" y="10061"/>
                    <a:pt x="4443" y="10052"/>
                  </a:cubicBezTo>
                  <a:cubicBezTo>
                    <a:pt x="4479" y="9972"/>
                    <a:pt x="4524" y="9891"/>
                    <a:pt x="4568" y="9820"/>
                  </a:cubicBezTo>
                  <a:cubicBezTo>
                    <a:pt x="4657" y="9650"/>
                    <a:pt x="4747" y="9490"/>
                    <a:pt x="4809" y="9311"/>
                  </a:cubicBezTo>
                  <a:cubicBezTo>
                    <a:pt x="4898" y="9097"/>
                    <a:pt x="4872" y="8883"/>
                    <a:pt x="4854" y="8669"/>
                  </a:cubicBezTo>
                  <a:cubicBezTo>
                    <a:pt x="4845" y="8580"/>
                    <a:pt x="4836" y="8482"/>
                    <a:pt x="4836" y="8384"/>
                  </a:cubicBezTo>
                  <a:cubicBezTo>
                    <a:pt x="4836" y="8330"/>
                    <a:pt x="4791" y="8277"/>
                    <a:pt x="4729" y="8277"/>
                  </a:cubicBezTo>
                  <a:cubicBezTo>
                    <a:pt x="4666" y="8277"/>
                    <a:pt x="4622" y="8321"/>
                    <a:pt x="4622" y="8384"/>
                  </a:cubicBezTo>
                  <a:cubicBezTo>
                    <a:pt x="4622" y="8482"/>
                    <a:pt x="4631" y="8589"/>
                    <a:pt x="4640" y="8687"/>
                  </a:cubicBezTo>
                  <a:cubicBezTo>
                    <a:pt x="4657" y="8883"/>
                    <a:pt x="4675" y="9062"/>
                    <a:pt x="4613" y="9231"/>
                  </a:cubicBezTo>
                  <a:cubicBezTo>
                    <a:pt x="4550" y="9392"/>
                    <a:pt x="4461" y="9552"/>
                    <a:pt x="4372" y="9713"/>
                  </a:cubicBezTo>
                  <a:cubicBezTo>
                    <a:pt x="4327" y="9365"/>
                    <a:pt x="4301" y="9035"/>
                    <a:pt x="4301" y="8741"/>
                  </a:cubicBezTo>
                  <a:cubicBezTo>
                    <a:pt x="4301" y="8303"/>
                    <a:pt x="4265" y="7857"/>
                    <a:pt x="3953" y="7527"/>
                  </a:cubicBezTo>
                  <a:cubicBezTo>
                    <a:pt x="3933" y="7503"/>
                    <a:pt x="3903" y="7489"/>
                    <a:pt x="3872" y="7489"/>
                  </a:cubicBezTo>
                  <a:cubicBezTo>
                    <a:pt x="3847" y="7489"/>
                    <a:pt x="3821" y="7498"/>
                    <a:pt x="3801" y="7518"/>
                  </a:cubicBezTo>
                  <a:cubicBezTo>
                    <a:pt x="3756" y="7554"/>
                    <a:pt x="3756" y="7625"/>
                    <a:pt x="3792" y="7670"/>
                  </a:cubicBezTo>
                  <a:cubicBezTo>
                    <a:pt x="4051" y="7938"/>
                    <a:pt x="4086" y="8339"/>
                    <a:pt x="4086" y="8732"/>
                  </a:cubicBezTo>
                  <a:cubicBezTo>
                    <a:pt x="4086" y="9124"/>
                    <a:pt x="4122" y="9552"/>
                    <a:pt x="4202" y="10016"/>
                  </a:cubicBezTo>
                  <a:cubicBezTo>
                    <a:pt x="4265" y="10436"/>
                    <a:pt x="4345" y="10864"/>
                    <a:pt x="4541" y="11212"/>
                  </a:cubicBezTo>
                  <a:lnTo>
                    <a:pt x="4568" y="11265"/>
                  </a:lnTo>
                  <a:cubicBezTo>
                    <a:pt x="4666" y="11452"/>
                    <a:pt x="4711" y="11533"/>
                    <a:pt x="4666" y="11729"/>
                  </a:cubicBezTo>
                  <a:cubicBezTo>
                    <a:pt x="4648" y="11818"/>
                    <a:pt x="4640" y="11899"/>
                    <a:pt x="4631" y="11979"/>
                  </a:cubicBezTo>
                  <a:cubicBezTo>
                    <a:pt x="4622" y="12023"/>
                    <a:pt x="4622" y="12059"/>
                    <a:pt x="4613" y="12104"/>
                  </a:cubicBezTo>
                  <a:cubicBezTo>
                    <a:pt x="4586" y="12059"/>
                    <a:pt x="4568" y="12015"/>
                    <a:pt x="4541" y="11979"/>
                  </a:cubicBezTo>
                  <a:cubicBezTo>
                    <a:pt x="4443" y="11783"/>
                    <a:pt x="4327" y="11577"/>
                    <a:pt x="4336" y="11426"/>
                  </a:cubicBezTo>
                  <a:cubicBezTo>
                    <a:pt x="4336" y="11363"/>
                    <a:pt x="4292" y="11310"/>
                    <a:pt x="4229" y="11310"/>
                  </a:cubicBezTo>
                  <a:cubicBezTo>
                    <a:pt x="4167" y="11310"/>
                    <a:pt x="4113" y="11354"/>
                    <a:pt x="4113" y="11417"/>
                  </a:cubicBezTo>
                  <a:cubicBezTo>
                    <a:pt x="4113" y="11622"/>
                    <a:pt x="4238" y="11854"/>
                    <a:pt x="4354" y="12068"/>
                  </a:cubicBezTo>
                  <a:cubicBezTo>
                    <a:pt x="4417" y="12202"/>
                    <a:pt x="4488" y="12318"/>
                    <a:pt x="4515" y="12416"/>
                  </a:cubicBezTo>
                  <a:cubicBezTo>
                    <a:pt x="4524" y="12425"/>
                    <a:pt x="4524" y="12434"/>
                    <a:pt x="4524" y="12443"/>
                  </a:cubicBezTo>
                  <a:cubicBezTo>
                    <a:pt x="4524" y="12461"/>
                    <a:pt x="4533" y="12478"/>
                    <a:pt x="4541" y="12496"/>
                  </a:cubicBezTo>
                  <a:cubicBezTo>
                    <a:pt x="4550" y="12514"/>
                    <a:pt x="4550" y="12532"/>
                    <a:pt x="4559" y="12550"/>
                  </a:cubicBezTo>
                  <a:cubicBezTo>
                    <a:pt x="4613" y="12710"/>
                    <a:pt x="4675" y="12889"/>
                    <a:pt x="4684" y="13049"/>
                  </a:cubicBezTo>
                  <a:cubicBezTo>
                    <a:pt x="4693" y="13147"/>
                    <a:pt x="4702" y="13237"/>
                    <a:pt x="4711" y="13326"/>
                  </a:cubicBezTo>
                  <a:cubicBezTo>
                    <a:pt x="4693" y="13290"/>
                    <a:pt x="4675" y="13263"/>
                    <a:pt x="4657" y="13228"/>
                  </a:cubicBezTo>
                  <a:cubicBezTo>
                    <a:pt x="4622" y="13147"/>
                    <a:pt x="4577" y="13058"/>
                    <a:pt x="4533" y="12978"/>
                  </a:cubicBezTo>
                  <a:cubicBezTo>
                    <a:pt x="4408" y="12719"/>
                    <a:pt x="4274" y="12452"/>
                    <a:pt x="4113" y="12211"/>
                  </a:cubicBezTo>
                  <a:cubicBezTo>
                    <a:pt x="3935" y="11952"/>
                    <a:pt x="3765" y="11774"/>
                    <a:pt x="3533" y="11613"/>
                  </a:cubicBezTo>
                  <a:cubicBezTo>
                    <a:pt x="3533" y="11595"/>
                    <a:pt x="3542" y="11568"/>
                    <a:pt x="3542" y="11551"/>
                  </a:cubicBezTo>
                  <a:cubicBezTo>
                    <a:pt x="3551" y="11506"/>
                    <a:pt x="3551" y="11461"/>
                    <a:pt x="3551" y="11417"/>
                  </a:cubicBezTo>
                  <a:cubicBezTo>
                    <a:pt x="3551" y="11256"/>
                    <a:pt x="3516" y="11078"/>
                    <a:pt x="3480" y="10917"/>
                  </a:cubicBezTo>
                  <a:cubicBezTo>
                    <a:pt x="3426" y="10676"/>
                    <a:pt x="3435" y="10534"/>
                    <a:pt x="3453" y="10293"/>
                  </a:cubicBezTo>
                  <a:cubicBezTo>
                    <a:pt x="3453" y="10204"/>
                    <a:pt x="3471" y="10114"/>
                    <a:pt x="3480" y="10016"/>
                  </a:cubicBezTo>
                  <a:cubicBezTo>
                    <a:pt x="3498" y="9891"/>
                    <a:pt x="3524" y="9758"/>
                    <a:pt x="3516" y="9615"/>
                  </a:cubicBezTo>
                  <a:cubicBezTo>
                    <a:pt x="3516" y="9561"/>
                    <a:pt x="3507" y="9508"/>
                    <a:pt x="3507" y="9463"/>
                  </a:cubicBezTo>
                  <a:cubicBezTo>
                    <a:pt x="3516" y="9204"/>
                    <a:pt x="3685" y="8785"/>
                    <a:pt x="3837" y="8491"/>
                  </a:cubicBezTo>
                  <a:cubicBezTo>
                    <a:pt x="3863" y="8437"/>
                    <a:pt x="3837" y="8375"/>
                    <a:pt x="3783" y="8348"/>
                  </a:cubicBezTo>
                  <a:cubicBezTo>
                    <a:pt x="3767" y="8340"/>
                    <a:pt x="3749" y="8336"/>
                    <a:pt x="3732" y="8336"/>
                  </a:cubicBezTo>
                  <a:cubicBezTo>
                    <a:pt x="3694" y="8336"/>
                    <a:pt x="3659" y="8356"/>
                    <a:pt x="3640" y="8393"/>
                  </a:cubicBezTo>
                  <a:cubicBezTo>
                    <a:pt x="3605" y="8464"/>
                    <a:pt x="3471" y="8723"/>
                    <a:pt x="3382" y="8999"/>
                  </a:cubicBezTo>
                  <a:cubicBezTo>
                    <a:pt x="3373" y="8972"/>
                    <a:pt x="3364" y="8937"/>
                    <a:pt x="3355" y="8901"/>
                  </a:cubicBezTo>
                  <a:cubicBezTo>
                    <a:pt x="3284" y="8473"/>
                    <a:pt x="3221" y="8089"/>
                    <a:pt x="3239" y="7732"/>
                  </a:cubicBezTo>
                  <a:cubicBezTo>
                    <a:pt x="3239" y="7688"/>
                    <a:pt x="3292" y="6805"/>
                    <a:pt x="2989" y="6537"/>
                  </a:cubicBezTo>
                  <a:cubicBezTo>
                    <a:pt x="2969" y="6517"/>
                    <a:pt x="2944" y="6508"/>
                    <a:pt x="2918" y="6508"/>
                  </a:cubicBezTo>
                  <a:cubicBezTo>
                    <a:pt x="2888" y="6508"/>
                    <a:pt x="2857" y="6521"/>
                    <a:pt x="2838" y="6546"/>
                  </a:cubicBezTo>
                  <a:cubicBezTo>
                    <a:pt x="2793" y="6591"/>
                    <a:pt x="2802" y="6653"/>
                    <a:pt x="2846" y="6698"/>
                  </a:cubicBezTo>
                  <a:cubicBezTo>
                    <a:pt x="2980" y="6814"/>
                    <a:pt x="3034" y="7251"/>
                    <a:pt x="3025" y="7581"/>
                  </a:cubicBezTo>
                  <a:cubicBezTo>
                    <a:pt x="2998" y="7554"/>
                    <a:pt x="2971" y="7527"/>
                    <a:pt x="2945" y="7492"/>
                  </a:cubicBezTo>
                  <a:cubicBezTo>
                    <a:pt x="2900" y="7447"/>
                    <a:pt x="2846" y="7393"/>
                    <a:pt x="2793" y="7349"/>
                  </a:cubicBezTo>
                  <a:cubicBezTo>
                    <a:pt x="2713" y="7295"/>
                    <a:pt x="2623" y="7260"/>
                    <a:pt x="2534" y="7224"/>
                  </a:cubicBezTo>
                  <a:cubicBezTo>
                    <a:pt x="2454" y="7188"/>
                    <a:pt x="2374" y="7153"/>
                    <a:pt x="2311" y="7108"/>
                  </a:cubicBezTo>
                  <a:cubicBezTo>
                    <a:pt x="2151" y="7001"/>
                    <a:pt x="2026" y="6751"/>
                    <a:pt x="1928" y="6546"/>
                  </a:cubicBezTo>
                  <a:lnTo>
                    <a:pt x="1919" y="6537"/>
                  </a:lnTo>
                  <a:cubicBezTo>
                    <a:pt x="1901" y="6492"/>
                    <a:pt x="1874" y="6439"/>
                    <a:pt x="1838" y="6376"/>
                  </a:cubicBezTo>
                  <a:cubicBezTo>
                    <a:pt x="1722" y="6180"/>
                    <a:pt x="1553" y="5868"/>
                    <a:pt x="1606" y="5716"/>
                  </a:cubicBezTo>
                  <a:cubicBezTo>
                    <a:pt x="1624" y="5663"/>
                    <a:pt x="1589" y="5600"/>
                    <a:pt x="1535" y="5582"/>
                  </a:cubicBezTo>
                  <a:cubicBezTo>
                    <a:pt x="1522" y="5579"/>
                    <a:pt x="1510" y="5577"/>
                    <a:pt x="1497" y="5577"/>
                  </a:cubicBezTo>
                  <a:cubicBezTo>
                    <a:pt x="1449" y="5577"/>
                    <a:pt x="1407" y="5604"/>
                    <a:pt x="1392" y="5654"/>
                  </a:cubicBezTo>
                  <a:cubicBezTo>
                    <a:pt x="1321" y="5886"/>
                    <a:pt x="1499" y="6216"/>
                    <a:pt x="1642" y="6475"/>
                  </a:cubicBezTo>
                  <a:cubicBezTo>
                    <a:pt x="1678" y="6537"/>
                    <a:pt x="1705" y="6582"/>
                    <a:pt x="1722" y="6626"/>
                  </a:cubicBezTo>
                  <a:lnTo>
                    <a:pt x="1731" y="6635"/>
                  </a:lnTo>
                  <a:cubicBezTo>
                    <a:pt x="1838" y="6858"/>
                    <a:pt x="1981" y="7144"/>
                    <a:pt x="2195" y="7286"/>
                  </a:cubicBezTo>
                  <a:cubicBezTo>
                    <a:pt x="2275" y="7340"/>
                    <a:pt x="2365" y="7385"/>
                    <a:pt x="2454" y="7420"/>
                  </a:cubicBezTo>
                  <a:cubicBezTo>
                    <a:pt x="2534" y="7456"/>
                    <a:pt x="2606" y="7483"/>
                    <a:pt x="2668" y="7527"/>
                  </a:cubicBezTo>
                  <a:cubicBezTo>
                    <a:pt x="2704" y="7554"/>
                    <a:pt x="2748" y="7590"/>
                    <a:pt x="2784" y="7634"/>
                  </a:cubicBezTo>
                  <a:cubicBezTo>
                    <a:pt x="2846" y="7706"/>
                    <a:pt x="2918" y="7777"/>
                    <a:pt x="3007" y="7822"/>
                  </a:cubicBezTo>
                  <a:cubicBezTo>
                    <a:pt x="3007" y="7822"/>
                    <a:pt x="3016" y="7822"/>
                    <a:pt x="3016" y="7831"/>
                  </a:cubicBezTo>
                  <a:cubicBezTo>
                    <a:pt x="3016" y="8178"/>
                    <a:pt x="3069" y="8535"/>
                    <a:pt x="3141" y="8937"/>
                  </a:cubicBezTo>
                  <a:cubicBezTo>
                    <a:pt x="3159" y="9035"/>
                    <a:pt x="3194" y="9133"/>
                    <a:pt x="3221" y="9222"/>
                  </a:cubicBezTo>
                  <a:cubicBezTo>
                    <a:pt x="3257" y="9347"/>
                    <a:pt x="3292" y="9472"/>
                    <a:pt x="3301" y="9615"/>
                  </a:cubicBezTo>
                  <a:cubicBezTo>
                    <a:pt x="3301" y="9677"/>
                    <a:pt x="3301" y="9731"/>
                    <a:pt x="3292" y="9793"/>
                  </a:cubicBezTo>
                  <a:cubicBezTo>
                    <a:pt x="3203" y="9766"/>
                    <a:pt x="3114" y="9722"/>
                    <a:pt x="3025" y="9686"/>
                  </a:cubicBezTo>
                  <a:cubicBezTo>
                    <a:pt x="2953" y="9650"/>
                    <a:pt x="2882" y="9615"/>
                    <a:pt x="2802" y="9588"/>
                  </a:cubicBezTo>
                  <a:cubicBezTo>
                    <a:pt x="2704" y="9552"/>
                    <a:pt x="2614" y="9534"/>
                    <a:pt x="2525" y="9526"/>
                  </a:cubicBezTo>
                  <a:cubicBezTo>
                    <a:pt x="2507" y="9472"/>
                    <a:pt x="2490" y="9419"/>
                    <a:pt x="2472" y="9365"/>
                  </a:cubicBezTo>
                  <a:cubicBezTo>
                    <a:pt x="2436" y="9258"/>
                    <a:pt x="2391" y="9142"/>
                    <a:pt x="2374" y="9035"/>
                  </a:cubicBezTo>
                  <a:lnTo>
                    <a:pt x="2365" y="8964"/>
                  </a:lnTo>
                  <a:cubicBezTo>
                    <a:pt x="2338" y="8821"/>
                    <a:pt x="2311" y="8660"/>
                    <a:pt x="2267" y="8509"/>
                  </a:cubicBezTo>
                  <a:cubicBezTo>
                    <a:pt x="2275" y="8500"/>
                    <a:pt x="2275" y="8500"/>
                    <a:pt x="2275" y="8491"/>
                  </a:cubicBezTo>
                  <a:cubicBezTo>
                    <a:pt x="2293" y="8446"/>
                    <a:pt x="2275" y="8393"/>
                    <a:pt x="2231" y="8366"/>
                  </a:cubicBezTo>
                  <a:cubicBezTo>
                    <a:pt x="2186" y="8241"/>
                    <a:pt x="2142" y="8125"/>
                    <a:pt x="2079" y="8018"/>
                  </a:cubicBezTo>
                  <a:cubicBezTo>
                    <a:pt x="1999" y="7866"/>
                    <a:pt x="1874" y="7759"/>
                    <a:pt x="1758" y="7652"/>
                  </a:cubicBezTo>
                  <a:cubicBezTo>
                    <a:pt x="1678" y="7572"/>
                    <a:pt x="1606" y="7509"/>
                    <a:pt x="1544" y="7429"/>
                  </a:cubicBezTo>
                  <a:cubicBezTo>
                    <a:pt x="1366" y="7197"/>
                    <a:pt x="1223" y="6858"/>
                    <a:pt x="1214" y="6599"/>
                  </a:cubicBezTo>
                  <a:cubicBezTo>
                    <a:pt x="1205" y="6537"/>
                    <a:pt x="1160" y="6492"/>
                    <a:pt x="1098" y="6492"/>
                  </a:cubicBezTo>
                  <a:cubicBezTo>
                    <a:pt x="1035" y="6492"/>
                    <a:pt x="991" y="6546"/>
                    <a:pt x="991" y="6608"/>
                  </a:cubicBezTo>
                  <a:cubicBezTo>
                    <a:pt x="1009" y="6903"/>
                    <a:pt x="1160" y="7286"/>
                    <a:pt x="1374" y="7554"/>
                  </a:cubicBezTo>
                  <a:cubicBezTo>
                    <a:pt x="1446" y="7652"/>
                    <a:pt x="1535" y="7732"/>
                    <a:pt x="1615" y="7804"/>
                  </a:cubicBezTo>
                  <a:cubicBezTo>
                    <a:pt x="1722" y="7902"/>
                    <a:pt x="1821" y="8000"/>
                    <a:pt x="1892" y="8116"/>
                  </a:cubicBezTo>
                  <a:cubicBezTo>
                    <a:pt x="1919" y="8161"/>
                    <a:pt x="1936" y="8205"/>
                    <a:pt x="1954" y="8259"/>
                  </a:cubicBezTo>
                  <a:cubicBezTo>
                    <a:pt x="1731" y="8170"/>
                    <a:pt x="1490" y="8063"/>
                    <a:pt x="1276" y="7938"/>
                  </a:cubicBezTo>
                  <a:cubicBezTo>
                    <a:pt x="1151" y="7875"/>
                    <a:pt x="1027" y="7795"/>
                    <a:pt x="964" y="7688"/>
                  </a:cubicBezTo>
                  <a:cubicBezTo>
                    <a:pt x="911" y="7581"/>
                    <a:pt x="804" y="7233"/>
                    <a:pt x="804" y="7126"/>
                  </a:cubicBezTo>
                  <a:cubicBezTo>
                    <a:pt x="795" y="7076"/>
                    <a:pt x="756" y="7027"/>
                    <a:pt x="701" y="7027"/>
                  </a:cubicBezTo>
                  <a:cubicBezTo>
                    <a:pt x="697" y="7027"/>
                    <a:pt x="692" y="7027"/>
                    <a:pt x="688" y="7028"/>
                  </a:cubicBezTo>
                  <a:cubicBezTo>
                    <a:pt x="625" y="7028"/>
                    <a:pt x="581" y="7072"/>
                    <a:pt x="581" y="7135"/>
                  </a:cubicBezTo>
                  <a:cubicBezTo>
                    <a:pt x="589" y="7277"/>
                    <a:pt x="705" y="7661"/>
                    <a:pt x="777" y="7786"/>
                  </a:cubicBezTo>
                  <a:cubicBezTo>
                    <a:pt x="866" y="7947"/>
                    <a:pt x="1027" y="8045"/>
                    <a:pt x="1169" y="8125"/>
                  </a:cubicBezTo>
                  <a:cubicBezTo>
                    <a:pt x="1223" y="8161"/>
                    <a:pt x="1285" y="8187"/>
                    <a:pt x="1348" y="8223"/>
                  </a:cubicBezTo>
                  <a:cubicBezTo>
                    <a:pt x="1580" y="8339"/>
                    <a:pt x="1812" y="8437"/>
                    <a:pt x="2044" y="8517"/>
                  </a:cubicBezTo>
                  <a:cubicBezTo>
                    <a:pt x="2088" y="8678"/>
                    <a:pt x="2115" y="8839"/>
                    <a:pt x="2142" y="8999"/>
                  </a:cubicBezTo>
                  <a:lnTo>
                    <a:pt x="2160" y="9071"/>
                  </a:lnTo>
                  <a:cubicBezTo>
                    <a:pt x="2177" y="9195"/>
                    <a:pt x="2222" y="9311"/>
                    <a:pt x="2267" y="9436"/>
                  </a:cubicBezTo>
                  <a:cubicBezTo>
                    <a:pt x="2275" y="9445"/>
                    <a:pt x="2275" y="9463"/>
                    <a:pt x="2284" y="9481"/>
                  </a:cubicBezTo>
                  <a:cubicBezTo>
                    <a:pt x="2275" y="9481"/>
                    <a:pt x="2267" y="9472"/>
                    <a:pt x="2249" y="9472"/>
                  </a:cubicBezTo>
                  <a:cubicBezTo>
                    <a:pt x="2195" y="9445"/>
                    <a:pt x="2142" y="9427"/>
                    <a:pt x="2088" y="9401"/>
                  </a:cubicBezTo>
                  <a:cubicBezTo>
                    <a:pt x="1919" y="9320"/>
                    <a:pt x="1742" y="9247"/>
                    <a:pt x="1531" y="9247"/>
                  </a:cubicBezTo>
                  <a:cubicBezTo>
                    <a:pt x="1509" y="9247"/>
                    <a:pt x="1487" y="9247"/>
                    <a:pt x="1464" y="9249"/>
                  </a:cubicBezTo>
                  <a:cubicBezTo>
                    <a:pt x="1366" y="9258"/>
                    <a:pt x="1303" y="9285"/>
                    <a:pt x="1241" y="9311"/>
                  </a:cubicBezTo>
                  <a:cubicBezTo>
                    <a:pt x="1205" y="9320"/>
                    <a:pt x="1169" y="9338"/>
                    <a:pt x="1125" y="9347"/>
                  </a:cubicBezTo>
                  <a:cubicBezTo>
                    <a:pt x="1102" y="9353"/>
                    <a:pt x="1080" y="9356"/>
                    <a:pt x="1057" y="9356"/>
                  </a:cubicBezTo>
                  <a:cubicBezTo>
                    <a:pt x="943" y="9356"/>
                    <a:pt x="824" y="9288"/>
                    <a:pt x="705" y="9213"/>
                  </a:cubicBezTo>
                  <a:cubicBezTo>
                    <a:pt x="568" y="9137"/>
                    <a:pt x="431" y="9054"/>
                    <a:pt x="276" y="9054"/>
                  </a:cubicBezTo>
                  <a:cubicBezTo>
                    <a:pt x="250" y="9054"/>
                    <a:pt x="224" y="9057"/>
                    <a:pt x="197" y="9062"/>
                  </a:cubicBezTo>
                  <a:cubicBezTo>
                    <a:pt x="143" y="9071"/>
                    <a:pt x="99" y="9124"/>
                    <a:pt x="117" y="9187"/>
                  </a:cubicBezTo>
                  <a:cubicBezTo>
                    <a:pt x="117" y="9213"/>
                    <a:pt x="143" y="9249"/>
                    <a:pt x="170" y="9258"/>
                  </a:cubicBezTo>
                  <a:cubicBezTo>
                    <a:pt x="189" y="9264"/>
                    <a:pt x="204" y="9271"/>
                    <a:pt x="220" y="9271"/>
                  </a:cubicBezTo>
                  <a:cubicBezTo>
                    <a:pt x="227" y="9271"/>
                    <a:pt x="234" y="9269"/>
                    <a:pt x="242" y="9267"/>
                  </a:cubicBezTo>
                  <a:cubicBezTo>
                    <a:pt x="248" y="9266"/>
                    <a:pt x="255" y="9266"/>
                    <a:pt x="262" y="9266"/>
                  </a:cubicBezTo>
                  <a:cubicBezTo>
                    <a:pt x="363" y="9266"/>
                    <a:pt x="473" y="9326"/>
                    <a:pt x="598" y="9401"/>
                  </a:cubicBezTo>
                  <a:cubicBezTo>
                    <a:pt x="735" y="9480"/>
                    <a:pt x="888" y="9570"/>
                    <a:pt x="1059" y="9570"/>
                  </a:cubicBezTo>
                  <a:cubicBezTo>
                    <a:pt x="1101" y="9570"/>
                    <a:pt x="1143" y="9565"/>
                    <a:pt x="1187" y="9552"/>
                  </a:cubicBezTo>
                  <a:cubicBezTo>
                    <a:pt x="1241" y="9543"/>
                    <a:pt x="1285" y="9526"/>
                    <a:pt x="1330" y="9508"/>
                  </a:cubicBezTo>
                  <a:cubicBezTo>
                    <a:pt x="1383" y="9490"/>
                    <a:pt x="1428" y="9472"/>
                    <a:pt x="1482" y="9463"/>
                  </a:cubicBezTo>
                  <a:cubicBezTo>
                    <a:pt x="1501" y="9461"/>
                    <a:pt x="1521" y="9460"/>
                    <a:pt x="1540" y="9460"/>
                  </a:cubicBezTo>
                  <a:cubicBezTo>
                    <a:pt x="1703" y="9460"/>
                    <a:pt x="1848" y="9525"/>
                    <a:pt x="2008" y="9597"/>
                  </a:cubicBezTo>
                  <a:cubicBezTo>
                    <a:pt x="2061" y="9624"/>
                    <a:pt x="2115" y="9642"/>
                    <a:pt x="2177" y="9668"/>
                  </a:cubicBezTo>
                  <a:cubicBezTo>
                    <a:pt x="2258" y="9704"/>
                    <a:pt x="2338" y="9713"/>
                    <a:pt x="2418" y="9731"/>
                  </a:cubicBezTo>
                  <a:lnTo>
                    <a:pt x="2454" y="9731"/>
                  </a:lnTo>
                  <a:cubicBezTo>
                    <a:pt x="2463" y="9731"/>
                    <a:pt x="2472" y="9731"/>
                    <a:pt x="2481" y="9740"/>
                  </a:cubicBezTo>
                  <a:cubicBezTo>
                    <a:pt x="2570" y="9749"/>
                    <a:pt x="2650" y="9758"/>
                    <a:pt x="2722" y="9784"/>
                  </a:cubicBezTo>
                  <a:cubicBezTo>
                    <a:pt x="2802" y="9811"/>
                    <a:pt x="2873" y="9847"/>
                    <a:pt x="2936" y="9873"/>
                  </a:cubicBezTo>
                  <a:cubicBezTo>
                    <a:pt x="3043" y="9927"/>
                    <a:pt x="3150" y="9972"/>
                    <a:pt x="3266" y="10007"/>
                  </a:cubicBezTo>
                  <a:cubicBezTo>
                    <a:pt x="3248" y="10097"/>
                    <a:pt x="3239" y="10186"/>
                    <a:pt x="3230" y="10275"/>
                  </a:cubicBezTo>
                  <a:cubicBezTo>
                    <a:pt x="3212" y="10534"/>
                    <a:pt x="3212" y="10694"/>
                    <a:pt x="3266" y="10962"/>
                  </a:cubicBezTo>
                  <a:cubicBezTo>
                    <a:pt x="3301" y="11105"/>
                    <a:pt x="3337" y="11274"/>
                    <a:pt x="3337" y="11408"/>
                  </a:cubicBezTo>
                  <a:cubicBezTo>
                    <a:pt x="3337" y="11435"/>
                    <a:pt x="3337" y="11461"/>
                    <a:pt x="3328" y="11488"/>
                  </a:cubicBezTo>
                  <a:cubicBezTo>
                    <a:pt x="3319" y="11479"/>
                    <a:pt x="3310" y="11479"/>
                    <a:pt x="3301" y="11470"/>
                  </a:cubicBezTo>
                  <a:cubicBezTo>
                    <a:pt x="3132" y="11372"/>
                    <a:pt x="2945" y="11265"/>
                    <a:pt x="2784" y="11149"/>
                  </a:cubicBezTo>
                  <a:cubicBezTo>
                    <a:pt x="2713" y="11096"/>
                    <a:pt x="2623" y="11060"/>
                    <a:pt x="2552" y="11015"/>
                  </a:cubicBezTo>
                  <a:cubicBezTo>
                    <a:pt x="2516" y="10998"/>
                    <a:pt x="2490" y="10980"/>
                    <a:pt x="2463" y="10962"/>
                  </a:cubicBezTo>
                  <a:cubicBezTo>
                    <a:pt x="2445" y="10944"/>
                    <a:pt x="2418" y="10926"/>
                    <a:pt x="2383" y="10917"/>
                  </a:cubicBezTo>
                  <a:cubicBezTo>
                    <a:pt x="2347" y="10890"/>
                    <a:pt x="2302" y="10864"/>
                    <a:pt x="2275" y="10837"/>
                  </a:cubicBezTo>
                  <a:cubicBezTo>
                    <a:pt x="2160" y="10739"/>
                    <a:pt x="2070" y="10605"/>
                    <a:pt x="1981" y="10462"/>
                  </a:cubicBezTo>
                  <a:cubicBezTo>
                    <a:pt x="1928" y="10364"/>
                    <a:pt x="1865" y="10266"/>
                    <a:pt x="1794" y="10186"/>
                  </a:cubicBezTo>
                  <a:cubicBezTo>
                    <a:pt x="1624" y="9972"/>
                    <a:pt x="1419" y="9865"/>
                    <a:pt x="1196" y="9758"/>
                  </a:cubicBezTo>
                  <a:lnTo>
                    <a:pt x="1178" y="9749"/>
                  </a:lnTo>
                  <a:cubicBezTo>
                    <a:pt x="1162" y="9740"/>
                    <a:pt x="1144" y="9736"/>
                    <a:pt x="1127" y="9736"/>
                  </a:cubicBezTo>
                  <a:cubicBezTo>
                    <a:pt x="1089" y="9736"/>
                    <a:pt x="1054" y="9756"/>
                    <a:pt x="1035" y="9793"/>
                  </a:cubicBezTo>
                  <a:cubicBezTo>
                    <a:pt x="1009" y="9847"/>
                    <a:pt x="1027" y="9909"/>
                    <a:pt x="1080" y="9936"/>
                  </a:cubicBezTo>
                  <a:lnTo>
                    <a:pt x="1107" y="9945"/>
                  </a:lnTo>
                  <a:cubicBezTo>
                    <a:pt x="1312" y="10052"/>
                    <a:pt x="1482" y="10141"/>
                    <a:pt x="1624" y="10311"/>
                  </a:cubicBezTo>
                  <a:cubicBezTo>
                    <a:pt x="1687" y="10391"/>
                    <a:pt x="1740" y="10480"/>
                    <a:pt x="1803" y="10569"/>
                  </a:cubicBezTo>
                  <a:cubicBezTo>
                    <a:pt x="1892" y="10721"/>
                    <a:pt x="1990" y="10873"/>
                    <a:pt x="2133" y="10998"/>
                  </a:cubicBezTo>
                  <a:cubicBezTo>
                    <a:pt x="2133" y="10998"/>
                    <a:pt x="2133" y="11006"/>
                    <a:pt x="2142" y="11006"/>
                  </a:cubicBezTo>
                  <a:cubicBezTo>
                    <a:pt x="1902" y="11091"/>
                    <a:pt x="1680" y="11131"/>
                    <a:pt x="1439" y="11131"/>
                  </a:cubicBezTo>
                  <a:cubicBezTo>
                    <a:pt x="1374" y="11131"/>
                    <a:pt x="1308" y="11128"/>
                    <a:pt x="1241" y="11122"/>
                  </a:cubicBezTo>
                  <a:cubicBezTo>
                    <a:pt x="955" y="11105"/>
                    <a:pt x="759" y="10989"/>
                    <a:pt x="536" y="10855"/>
                  </a:cubicBezTo>
                  <a:cubicBezTo>
                    <a:pt x="420" y="10783"/>
                    <a:pt x="304" y="10712"/>
                    <a:pt x="161" y="10650"/>
                  </a:cubicBezTo>
                  <a:cubicBezTo>
                    <a:pt x="147" y="10642"/>
                    <a:pt x="132" y="10639"/>
                    <a:pt x="117" y="10639"/>
                  </a:cubicBezTo>
                  <a:cubicBezTo>
                    <a:pt x="77" y="10639"/>
                    <a:pt x="38" y="10664"/>
                    <a:pt x="18" y="10703"/>
                  </a:cubicBezTo>
                  <a:cubicBezTo>
                    <a:pt x="1" y="10757"/>
                    <a:pt x="18" y="10819"/>
                    <a:pt x="81" y="10846"/>
                  </a:cubicBezTo>
                  <a:cubicBezTo>
                    <a:pt x="206" y="10899"/>
                    <a:pt x="313" y="10971"/>
                    <a:pt x="420" y="11033"/>
                  </a:cubicBezTo>
                  <a:cubicBezTo>
                    <a:pt x="509" y="11087"/>
                    <a:pt x="598" y="11140"/>
                    <a:pt x="688" y="11185"/>
                  </a:cubicBezTo>
                  <a:cubicBezTo>
                    <a:pt x="839" y="11256"/>
                    <a:pt x="1009" y="11319"/>
                    <a:pt x="1223" y="11337"/>
                  </a:cubicBezTo>
                  <a:cubicBezTo>
                    <a:pt x="1303" y="11343"/>
                    <a:pt x="1380" y="11347"/>
                    <a:pt x="1455" y="11347"/>
                  </a:cubicBezTo>
                  <a:cubicBezTo>
                    <a:pt x="1767" y="11347"/>
                    <a:pt x="2047" y="11286"/>
                    <a:pt x="2356" y="11149"/>
                  </a:cubicBezTo>
                  <a:cubicBezTo>
                    <a:pt x="2383" y="11167"/>
                    <a:pt x="2418" y="11185"/>
                    <a:pt x="2445" y="11203"/>
                  </a:cubicBezTo>
                  <a:cubicBezTo>
                    <a:pt x="2507" y="11238"/>
                    <a:pt x="2570" y="11265"/>
                    <a:pt x="2623" y="11301"/>
                  </a:cubicBezTo>
                  <a:cubicBezTo>
                    <a:pt x="2472" y="11372"/>
                    <a:pt x="2284" y="11426"/>
                    <a:pt x="2115" y="11470"/>
                  </a:cubicBezTo>
                  <a:cubicBezTo>
                    <a:pt x="2061" y="11479"/>
                    <a:pt x="2008" y="11497"/>
                    <a:pt x="1963" y="11506"/>
                  </a:cubicBezTo>
                  <a:cubicBezTo>
                    <a:pt x="1936" y="11515"/>
                    <a:pt x="1901" y="11524"/>
                    <a:pt x="1874" y="11542"/>
                  </a:cubicBezTo>
                  <a:cubicBezTo>
                    <a:pt x="1767" y="11568"/>
                    <a:pt x="1651" y="11604"/>
                    <a:pt x="1553" y="11613"/>
                  </a:cubicBezTo>
                  <a:cubicBezTo>
                    <a:pt x="1502" y="11621"/>
                    <a:pt x="1453" y="11624"/>
                    <a:pt x="1405" y="11624"/>
                  </a:cubicBezTo>
                  <a:cubicBezTo>
                    <a:pt x="1282" y="11624"/>
                    <a:pt x="1163" y="11603"/>
                    <a:pt x="1035" y="11577"/>
                  </a:cubicBezTo>
                  <a:cubicBezTo>
                    <a:pt x="902" y="11551"/>
                    <a:pt x="759" y="11524"/>
                    <a:pt x="616" y="11524"/>
                  </a:cubicBezTo>
                  <a:cubicBezTo>
                    <a:pt x="554" y="11524"/>
                    <a:pt x="509" y="11577"/>
                    <a:pt x="509" y="11631"/>
                  </a:cubicBezTo>
                  <a:cubicBezTo>
                    <a:pt x="509" y="11676"/>
                    <a:pt x="536" y="11711"/>
                    <a:pt x="572" y="11729"/>
                  </a:cubicBezTo>
                  <a:cubicBezTo>
                    <a:pt x="581" y="11738"/>
                    <a:pt x="598" y="11738"/>
                    <a:pt x="616" y="11738"/>
                  </a:cubicBezTo>
                  <a:cubicBezTo>
                    <a:pt x="741" y="11738"/>
                    <a:pt x="866" y="11765"/>
                    <a:pt x="1000" y="11791"/>
                  </a:cubicBezTo>
                  <a:cubicBezTo>
                    <a:pt x="1140" y="11812"/>
                    <a:pt x="1281" y="11837"/>
                    <a:pt x="1433" y="11837"/>
                  </a:cubicBezTo>
                  <a:cubicBezTo>
                    <a:pt x="1483" y="11837"/>
                    <a:pt x="1535" y="11834"/>
                    <a:pt x="1589" y="11827"/>
                  </a:cubicBezTo>
                  <a:cubicBezTo>
                    <a:pt x="1705" y="11809"/>
                    <a:pt x="1821" y="11774"/>
                    <a:pt x="1936" y="11747"/>
                  </a:cubicBezTo>
                  <a:cubicBezTo>
                    <a:pt x="1972" y="11729"/>
                    <a:pt x="1999" y="11720"/>
                    <a:pt x="2035" y="11711"/>
                  </a:cubicBezTo>
                  <a:cubicBezTo>
                    <a:pt x="2079" y="11702"/>
                    <a:pt x="2124" y="11693"/>
                    <a:pt x="2177" y="11676"/>
                  </a:cubicBezTo>
                  <a:cubicBezTo>
                    <a:pt x="2391" y="11613"/>
                    <a:pt x="2641" y="11551"/>
                    <a:pt x="2829" y="11435"/>
                  </a:cubicBezTo>
                  <a:cubicBezTo>
                    <a:pt x="2953" y="11515"/>
                    <a:pt x="3078" y="11586"/>
                    <a:pt x="3194" y="11658"/>
                  </a:cubicBezTo>
                  <a:cubicBezTo>
                    <a:pt x="3248" y="11684"/>
                    <a:pt x="3292" y="11711"/>
                    <a:pt x="3337" y="11738"/>
                  </a:cubicBezTo>
                  <a:cubicBezTo>
                    <a:pt x="3346" y="11765"/>
                    <a:pt x="3364" y="11783"/>
                    <a:pt x="3382" y="11791"/>
                  </a:cubicBezTo>
                  <a:cubicBezTo>
                    <a:pt x="3400" y="11800"/>
                    <a:pt x="3408" y="11800"/>
                    <a:pt x="3426" y="11800"/>
                  </a:cubicBezTo>
                  <a:cubicBezTo>
                    <a:pt x="3631" y="11943"/>
                    <a:pt x="3774" y="12104"/>
                    <a:pt x="3935" y="12327"/>
                  </a:cubicBezTo>
                  <a:cubicBezTo>
                    <a:pt x="4086" y="12559"/>
                    <a:pt x="4211" y="12817"/>
                    <a:pt x="4336" y="13067"/>
                  </a:cubicBezTo>
                  <a:cubicBezTo>
                    <a:pt x="4381" y="13147"/>
                    <a:pt x="4425" y="13237"/>
                    <a:pt x="4470" y="13326"/>
                  </a:cubicBezTo>
                  <a:cubicBezTo>
                    <a:pt x="4541" y="13469"/>
                    <a:pt x="4613" y="13594"/>
                    <a:pt x="4684" y="13727"/>
                  </a:cubicBezTo>
                  <a:cubicBezTo>
                    <a:pt x="4640" y="13718"/>
                    <a:pt x="4595" y="13710"/>
                    <a:pt x="4559" y="13710"/>
                  </a:cubicBezTo>
                  <a:cubicBezTo>
                    <a:pt x="4524" y="13701"/>
                    <a:pt x="4497" y="13701"/>
                    <a:pt x="4461" y="13692"/>
                  </a:cubicBezTo>
                  <a:cubicBezTo>
                    <a:pt x="4363" y="13665"/>
                    <a:pt x="4256" y="13602"/>
                    <a:pt x="4158" y="13540"/>
                  </a:cubicBezTo>
                  <a:cubicBezTo>
                    <a:pt x="3979" y="13442"/>
                    <a:pt x="3828" y="13371"/>
                    <a:pt x="3667" y="13290"/>
                  </a:cubicBezTo>
                  <a:cubicBezTo>
                    <a:pt x="3453" y="13183"/>
                    <a:pt x="3239" y="13076"/>
                    <a:pt x="3025" y="12969"/>
                  </a:cubicBezTo>
                  <a:cubicBezTo>
                    <a:pt x="2668" y="12782"/>
                    <a:pt x="2490" y="12532"/>
                    <a:pt x="2275" y="12130"/>
                  </a:cubicBezTo>
                  <a:cubicBezTo>
                    <a:pt x="2256" y="12098"/>
                    <a:pt x="2218" y="12075"/>
                    <a:pt x="2178" y="12075"/>
                  </a:cubicBezTo>
                  <a:cubicBezTo>
                    <a:pt x="2163" y="12075"/>
                    <a:pt x="2147" y="12079"/>
                    <a:pt x="2133" y="12086"/>
                  </a:cubicBezTo>
                  <a:cubicBezTo>
                    <a:pt x="2079" y="12113"/>
                    <a:pt x="2061" y="12175"/>
                    <a:pt x="2088" y="12229"/>
                  </a:cubicBezTo>
                  <a:cubicBezTo>
                    <a:pt x="2284" y="12603"/>
                    <a:pt x="2481" y="12924"/>
                    <a:pt x="2927" y="13156"/>
                  </a:cubicBezTo>
                  <a:cubicBezTo>
                    <a:pt x="3007" y="13201"/>
                    <a:pt x="3096" y="13246"/>
                    <a:pt x="3177" y="13281"/>
                  </a:cubicBezTo>
                  <a:cubicBezTo>
                    <a:pt x="3105" y="13290"/>
                    <a:pt x="3025" y="13290"/>
                    <a:pt x="2945" y="13299"/>
                  </a:cubicBezTo>
                  <a:cubicBezTo>
                    <a:pt x="2606" y="13308"/>
                    <a:pt x="2267" y="13326"/>
                    <a:pt x="2088" y="13371"/>
                  </a:cubicBezTo>
                  <a:cubicBezTo>
                    <a:pt x="2035" y="13388"/>
                    <a:pt x="1999" y="13442"/>
                    <a:pt x="2017" y="13504"/>
                  </a:cubicBezTo>
                  <a:cubicBezTo>
                    <a:pt x="2026" y="13531"/>
                    <a:pt x="2044" y="13558"/>
                    <a:pt x="2070" y="13576"/>
                  </a:cubicBezTo>
                  <a:cubicBezTo>
                    <a:pt x="2097" y="13585"/>
                    <a:pt x="2124" y="13585"/>
                    <a:pt x="2151" y="13585"/>
                  </a:cubicBezTo>
                  <a:cubicBezTo>
                    <a:pt x="2302" y="13540"/>
                    <a:pt x="2650" y="13522"/>
                    <a:pt x="2953" y="13513"/>
                  </a:cubicBezTo>
                  <a:cubicBezTo>
                    <a:pt x="3239" y="13495"/>
                    <a:pt x="3435" y="13486"/>
                    <a:pt x="3542" y="13469"/>
                  </a:cubicBezTo>
                  <a:cubicBezTo>
                    <a:pt x="3551" y="13469"/>
                    <a:pt x="3560" y="13478"/>
                    <a:pt x="3569" y="13478"/>
                  </a:cubicBezTo>
                  <a:cubicBezTo>
                    <a:pt x="3730" y="13558"/>
                    <a:pt x="3881" y="13629"/>
                    <a:pt x="4042" y="13727"/>
                  </a:cubicBezTo>
                  <a:cubicBezTo>
                    <a:pt x="4104" y="13763"/>
                    <a:pt x="4167" y="13799"/>
                    <a:pt x="4220" y="13825"/>
                  </a:cubicBezTo>
                  <a:cubicBezTo>
                    <a:pt x="4283" y="13852"/>
                    <a:pt x="4345" y="13879"/>
                    <a:pt x="4408" y="13897"/>
                  </a:cubicBezTo>
                  <a:cubicBezTo>
                    <a:pt x="4461" y="13915"/>
                    <a:pt x="4506" y="13915"/>
                    <a:pt x="4541" y="13924"/>
                  </a:cubicBezTo>
                  <a:cubicBezTo>
                    <a:pt x="4577" y="13924"/>
                    <a:pt x="4613" y="13933"/>
                    <a:pt x="4648" y="13941"/>
                  </a:cubicBezTo>
                  <a:cubicBezTo>
                    <a:pt x="4675" y="13950"/>
                    <a:pt x="4702" y="13959"/>
                    <a:pt x="4729" y="13977"/>
                  </a:cubicBezTo>
                  <a:cubicBezTo>
                    <a:pt x="4764" y="13995"/>
                    <a:pt x="4800" y="14013"/>
                    <a:pt x="4836" y="14031"/>
                  </a:cubicBezTo>
                  <a:cubicBezTo>
                    <a:pt x="4845" y="14040"/>
                    <a:pt x="4845" y="14049"/>
                    <a:pt x="4845" y="14049"/>
                  </a:cubicBezTo>
                  <a:cubicBezTo>
                    <a:pt x="4854" y="14111"/>
                    <a:pt x="4872" y="14173"/>
                    <a:pt x="4880" y="14236"/>
                  </a:cubicBezTo>
                  <a:cubicBezTo>
                    <a:pt x="4925" y="14468"/>
                    <a:pt x="4970" y="14727"/>
                    <a:pt x="5086" y="14932"/>
                  </a:cubicBezTo>
                  <a:cubicBezTo>
                    <a:pt x="5086" y="14941"/>
                    <a:pt x="5086" y="14941"/>
                    <a:pt x="5086" y="14941"/>
                  </a:cubicBezTo>
                  <a:cubicBezTo>
                    <a:pt x="4809" y="15306"/>
                    <a:pt x="4586" y="15743"/>
                    <a:pt x="4372" y="16163"/>
                  </a:cubicBezTo>
                  <a:lnTo>
                    <a:pt x="4336" y="16243"/>
                  </a:lnTo>
                  <a:cubicBezTo>
                    <a:pt x="4309" y="16297"/>
                    <a:pt x="4327" y="16359"/>
                    <a:pt x="4381" y="16386"/>
                  </a:cubicBezTo>
                  <a:cubicBezTo>
                    <a:pt x="4398" y="16394"/>
                    <a:pt x="4416" y="16398"/>
                    <a:pt x="4434" y="16398"/>
                  </a:cubicBezTo>
                  <a:cubicBezTo>
                    <a:pt x="4471" y="16398"/>
                    <a:pt x="4505" y="16380"/>
                    <a:pt x="4524" y="16350"/>
                  </a:cubicBezTo>
                  <a:lnTo>
                    <a:pt x="4533" y="16350"/>
                  </a:lnTo>
                  <a:cubicBezTo>
                    <a:pt x="4818" y="16243"/>
                    <a:pt x="5050" y="16127"/>
                    <a:pt x="5300" y="15975"/>
                  </a:cubicBezTo>
                  <a:cubicBezTo>
                    <a:pt x="5306" y="15975"/>
                    <a:pt x="5312" y="15979"/>
                    <a:pt x="5320" y="15979"/>
                  </a:cubicBezTo>
                  <a:cubicBezTo>
                    <a:pt x="5325" y="15979"/>
                    <a:pt x="5329" y="15978"/>
                    <a:pt x="5335" y="15975"/>
                  </a:cubicBezTo>
                  <a:cubicBezTo>
                    <a:pt x="5407" y="15975"/>
                    <a:pt x="5487" y="15967"/>
                    <a:pt x="5567" y="15958"/>
                  </a:cubicBezTo>
                  <a:cubicBezTo>
                    <a:pt x="5777" y="15932"/>
                    <a:pt x="5982" y="15908"/>
                    <a:pt x="6184" y="15908"/>
                  </a:cubicBezTo>
                  <a:cubicBezTo>
                    <a:pt x="6404" y="15908"/>
                    <a:pt x="6620" y="15936"/>
                    <a:pt x="6834" y="16020"/>
                  </a:cubicBezTo>
                  <a:cubicBezTo>
                    <a:pt x="6977" y="16074"/>
                    <a:pt x="7111" y="16145"/>
                    <a:pt x="7253" y="16225"/>
                  </a:cubicBezTo>
                  <a:cubicBezTo>
                    <a:pt x="7423" y="16314"/>
                    <a:pt x="7592" y="16413"/>
                    <a:pt x="7780" y="16475"/>
                  </a:cubicBezTo>
                  <a:cubicBezTo>
                    <a:pt x="7858" y="16498"/>
                    <a:pt x="7969" y="16510"/>
                    <a:pt x="8094" y="16510"/>
                  </a:cubicBezTo>
                  <a:cubicBezTo>
                    <a:pt x="8397" y="16510"/>
                    <a:pt x="8778" y="16439"/>
                    <a:pt x="8948" y="16288"/>
                  </a:cubicBezTo>
                  <a:cubicBezTo>
                    <a:pt x="8993" y="16252"/>
                    <a:pt x="8993" y="16181"/>
                    <a:pt x="8957" y="16136"/>
                  </a:cubicBezTo>
                  <a:cubicBezTo>
                    <a:pt x="8934" y="16112"/>
                    <a:pt x="8905" y="16101"/>
                    <a:pt x="8877" y="16101"/>
                  </a:cubicBezTo>
                  <a:cubicBezTo>
                    <a:pt x="8852" y="16101"/>
                    <a:pt x="8827" y="16110"/>
                    <a:pt x="8806" y="16127"/>
                  </a:cubicBezTo>
                  <a:cubicBezTo>
                    <a:pt x="8682" y="16232"/>
                    <a:pt x="8342" y="16298"/>
                    <a:pt x="8082" y="16298"/>
                  </a:cubicBezTo>
                  <a:cubicBezTo>
                    <a:pt x="7987" y="16298"/>
                    <a:pt x="7902" y="16289"/>
                    <a:pt x="7842" y="16270"/>
                  </a:cubicBezTo>
                  <a:cubicBezTo>
                    <a:pt x="7682" y="16207"/>
                    <a:pt x="7521" y="16127"/>
                    <a:pt x="7352" y="16038"/>
                  </a:cubicBezTo>
                  <a:cubicBezTo>
                    <a:pt x="7245" y="15975"/>
                    <a:pt x="7129" y="15913"/>
                    <a:pt x="7013" y="15859"/>
                  </a:cubicBezTo>
                  <a:cubicBezTo>
                    <a:pt x="7227" y="15761"/>
                    <a:pt x="7441" y="15726"/>
                    <a:pt x="7726" y="15717"/>
                  </a:cubicBezTo>
                  <a:cubicBezTo>
                    <a:pt x="7789" y="15717"/>
                    <a:pt x="7833" y="15663"/>
                    <a:pt x="7833" y="15610"/>
                  </a:cubicBezTo>
                  <a:cubicBezTo>
                    <a:pt x="7833" y="15547"/>
                    <a:pt x="7780" y="15503"/>
                    <a:pt x="7717" y="15503"/>
                  </a:cubicBezTo>
                  <a:cubicBezTo>
                    <a:pt x="7325" y="15512"/>
                    <a:pt x="7048" y="15583"/>
                    <a:pt x="6727" y="15761"/>
                  </a:cubicBezTo>
                  <a:cubicBezTo>
                    <a:pt x="6540" y="15713"/>
                    <a:pt x="6354" y="15696"/>
                    <a:pt x="6167" y="15696"/>
                  </a:cubicBezTo>
                  <a:cubicBezTo>
                    <a:pt x="6006" y="15696"/>
                    <a:pt x="5845" y="15709"/>
                    <a:pt x="5683" y="15726"/>
                  </a:cubicBezTo>
                  <a:cubicBezTo>
                    <a:pt x="5915" y="15556"/>
                    <a:pt x="6138" y="15360"/>
                    <a:pt x="6352" y="15164"/>
                  </a:cubicBezTo>
                  <a:cubicBezTo>
                    <a:pt x="6352" y="15164"/>
                    <a:pt x="6361" y="15164"/>
                    <a:pt x="6370" y="15155"/>
                  </a:cubicBezTo>
                  <a:cubicBezTo>
                    <a:pt x="6505" y="15130"/>
                    <a:pt x="6662" y="15118"/>
                    <a:pt x="6836" y="15118"/>
                  </a:cubicBezTo>
                  <a:cubicBezTo>
                    <a:pt x="7099" y="15118"/>
                    <a:pt x="7400" y="15146"/>
                    <a:pt x="7717" y="15199"/>
                  </a:cubicBezTo>
                  <a:cubicBezTo>
                    <a:pt x="7869" y="15226"/>
                    <a:pt x="7994" y="15289"/>
                    <a:pt x="8128" y="15360"/>
                  </a:cubicBezTo>
                  <a:cubicBezTo>
                    <a:pt x="8181" y="15378"/>
                    <a:pt x="8235" y="15404"/>
                    <a:pt x="8288" y="15431"/>
                  </a:cubicBezTo>
                  <a:cubicBezTo>
                    <a:pt x="8476" y="15512"/>
                    <a:pt x="8636" y="15520"/>
                    <a:pt x="8788" y="15529"/>
                  </a:cubicBezTo>
                  <a:cubicBezTo>
                    <a:pt x="8850" y="15538"/>
                    <a:pt x="8904" y="15538"/>
                    <a:pt x="8966" y="15547"/>
                  </a:cubicBezTo>
                  <a:cubicBezTo>
                    <a:pt x="9055" y="15556"/>
                    <a:pt x="9163" y="15583"/>
                    <a:pt x="9270" y="15619"/>
                  </a:cubicBezTo>
                  <a:cubicBezTo>
                    <a:pt x="9279" y="15628"/>
                    <a:pt x="9279" y="15636"/>
                    <a:pt x="9287" y="15636"/>
                  </a:cubicBezTo>
                  <a:cubicBezTo>
                    <a:pt x="9305" y="15645"/>
                    <a:pt x="9323" y="15645"/>
                    <a:pt x="9341" y="15645"/>
                  </a:cubicBezTo>
                  <a:cubicBezTo>
                    <a:pt x="9475" y="15699"/>
                    <a:pt x="9618" y="15761"/>
                    <a:pt x="9760" y="15833"/>
                  </a:cubicBezTo>
                  <a:cubicBezTo>
                    <a:pt x="10134" y="15999"/>
                    <a:pt x="10535" y="16183"/>
                    <a:pt x="10904" y="16183"/>
                  </a:cubicBezTo>
                  <a:cubicBezTo>
                    <a:pt x="11168" y="16183"/>
                    <a:pt x="11416" y="16088"/>
                    <a:pt x="11625" y="15824"/>
                  </a:cubicBezTo>
                  <a:cubicBezTo>
                    <a:pt x="11660" y="15779"/>
                    <a:pt x="11652" y="15708"/>
                    <a:pt x="11607" y="15672"/>
                  </a:cubicBezTo>
                  <a:cubicBezTo>
                    <a:pt x="11587" y="15656"/>
                    <a:pt x="11561" y="15647"/>
                    <a:pt x="11536" y="15647"/>
                  </a:cubicBezTo>
                  <a:cubicBezTo>
                    <a:pt x="11505" y="15647"/>
                    <a:pt x="11475" y="15661"/>
                    <a:pt x="11455" y="15690"/>
                  </a:cubicBezTo>
                  <a:cubicBezTo>
                    <a:pt x="11292" y="15893"/>
                    <a:pt x="11098" y="15969"/>
                    <a:pt x="10884" y="15969"/>
                  </a:cubicBezTo>
                  <a:cubicBezTo>
                    <a:pt x="10571" y="15969"/>
                    <a:pt x="10215" y="15806"/>
                    <a:pt x="9849" y="15636"/>
                  </a:cubicBezTo>
                  <a:cubicBezTo>
                    <a:pt x="9787" y="15610"/>
                    <a:pt x="9725" y="15583"/>
                    <a:pt x="9662" y="15556"/>
                  </a:cubicBezTo>
                  <a:cubicBezTo>
                    <a:pt x="9716" y="15529"/>
                    <a:pt x="9760" y="15512"/>
                    <a:pt x="9814" y="15494"/>
                  </a:cubicBezTo>
                  <a:cubicBezTo>
                    <a:pt x="9912" y="15449"/>
                    <a:pt x="10028" y="15396"/>
                    <a:pt x="10126" y="15369"/>
                  </a:cubicBezTo>
                  <a:cubicBezTo>
                    <a:pt x="10409" y="15288"/>
                    <a:pt x="10706" y="15215"/>
                    <a:pt x="11031" y="15215"/>
                  </a:cubicBezTo>
                  <a:cubicBezTo>
                    <a:pt x="11065" y="15215"/>
                    <a:pt x="11099" y="15215"/>
                    <a:pt x="11134" y="15217"/>
                  </a:cubicBezTo>
                  <a:cubicBezTo>
                    <a:pt x="11241" y="15226"/>
                    <a:pt x="11366" y="15244"/>
                    <a:pt x="11500" y="15262"/>
                  </a:cubicBezTo>
                  <a:cubicBezTo>
                    <a:pt x="11691" y="15289"/>
                    <a:pt x="11901" y="15318"/>
                    <a:pt x="12103" y="15318"/>
                  </a:cubicBezTo>
                  <a:cubicBezTo>
                    <a:pt x="12437" y="15318"/>
                    <a:pt x="12753" y="15238"/>
                    <a:pt x="12936" y="14932"/>
                  </a:cubicBezTo>
                  <a:cubicBezTo>
                    <a:pt x="12963" y="14878"/>
                    <a:pt x="12945" y="14816"/>
                    <a:pt x="12892" y="14780"/>
                  </a:cubicBezTo>
                  <a:cubicBezTo>
                    <a:pt x="12877" y="14771"/>
                    <a:pt x="12860" y="14767"/>
                    <a:pt x="12843" y="14767"/>
                  </a:cubicBezTo>
                  <a:cubicBezTo>
                    <a:pt x="12806" y="14767"/>
                    <a:pt x="12767" y="14785"/>
                    <a:pt x="12749" y="14816"/>
                  </a:cubicBezTo>
                  <a:cubicBezTo>
                    <a:pt x="12615" y="15041"/>
                    <a:pt x="12369" y="15105"/>
                    <a:pt x="12093" y="15105"/>
                  </a:cubicBezTo>
                  <a:cubicBezTo>
                    <a:pt x="11909" y="15105"/>
                    <a:pt x="11712" y="15076"/>
                    <a:pt x="11527" y="15048"/>
                  </a:cubicBezTo>
                  <a:cubicBezTo>
                    <a:pt x="11393" y="15030"/>
                    <a:pt x="11259" y="15012"/>
                    <a:pt x="11143" y="15003"/>
                  </a:cubicBezTo>
                  <a:cubicBezTo>
                    <a:pt x="11094" y="15000"/>
                    <a:pt x="11046" y="14998"/>
                    <a:pt x="10998" y="14998"/>
                  </a:cubicBezTo>
                  <a:cubicBezTo>
                    <a:pt x="10655" y="14998"/>
                    <a:pt x="10344" y="15078"/>
                    <a:pt x="10055" y="15164"/>
                  </a:cubicBezTo>
                  <a:cubicBezTo>
                    <a:pt x="9948" y="15199"/>
                    <a:pt x="9832" y="15244"/>
                    <a:pt x="9716" y="15297"/>
                  </a:cubicBezTo>
                  <a:cubicBezTo>
                    <a:pt x="9591" y="15351"/>
                    <a:pt x="9466" y="15404"/>
                    <a:pt x="9350" y="15422"/>
                  </a:cubicBezTo>
                  <a:cubicBezTo>
                    <a:pt x="9225" y="15378"/>
                    <a:pt x="9100" y="15342"/>
                    <a:pt x="8984" y="15333"/>
                  </a:cubicBezTo>
                  <a:cubicBezTo>
                    <a:pt x="8922" y="15324"/>
                    <a:pt x="8859" y="15324"/>
                    <a:pt x="8806" y="15315"/>
                  </a:cubicBezTo>
                  <a:cubicBezTo>
                    <a:pt x="8654" y="15306"/>
                    <a:pt x="8520" y="15297"/>
                    <a:pt x="8377" y="15235"/>
                  </a:cubicBezTo>
                  <a:cubicBezTo>
                    <a:pt x="8324" y="15208"/>
                    <a:pt x="8270" y="15190"/>
                    <a:pt x="8226" y="15164"/>
                  </a:cubicBezTo>
                  <a:cubicBezTo>
                    <a:pt x="8172" y="15137"/>
                    <a:pt x="8119" y="15110"/>
                    <a:pt x="8065" y="15092"/>
                  </a:cubicBezTo>
                  <a:cubicBezTo>
                    <a:pt x="8137" y="15057"/>
                    <a:pt x="8208" y="15021"/>
                    <a:pt x="8279" y="14994"/>
                  </a:cubicBezTo>
                  <a:cubicBezTo>
                    <a:pt x="8333" y="14967"/>
                    <a:pt x="8386" y="14941"/>
                    <a:pt x="8422" y="14923"/>
                  </a:cubicBezTo>
                  <a:cubicBezTo>
                    <a:pt x="8690" y="14816"/>
                    <a:pt x="8957" y="14718"/>
                    <a:pt x="9234" y="14709"/>
                  </a:cubicBezTo>
                  <a:cubicBezTo>
                    <a:pt x="9457" y="14709"/>
                    <a:pt x="9653" y="14673"/>
                    <a:pt x="9858" y="14637"/>
                  </a:cubicBezTo>
                  <a:lnTo>
                    <a:pt x="9939" y="14619"/>
                  </a:lnTo>
                  <a:cubicBezTo>
                    <a:pt x="9992" y="14611"/>
                    <a:pt x="10055" y="14602"/>
                    <a:pt x="10117" y="14593"/>
                  </a:cubicBezTo>
                  <a:cubicBezTo>
                    <a:pt x="10447" y="14548"/>
                    <a:pt x="10902" y="14495"/>
                    <a:pt x="11018" y="14182"/>
                  </a:cubicBezTo>
                  <a:cubicBezTo>
                    <a:pt x="11036" y="14129"/>
                    <a:pt x="11009" y="14066"/>
                    <a:pt x="10956" y="14049"/>
                  </a:cubicBezTo>
                  <a:cubicBezTo>
                    <a:pt x="10939" y="14041"/>
                    <a:pt x="10922" y="14038"/>
                    <a:pt x="10906" y="14038"/>
                  </a:cubicBezTo>
                  <a:cubicBezTo>
                    <a:pt x="10863" y="14038"/>
                    <a:pt x="10826" y="14063"/>
                    <a:pt x="10813" y="14102"/>
                  </a:cubicBezTo>
                  <a:cubicBezTo>
                    <a:pt x="10742" y="14298"/>
                    <a:pt x="10349" y="14343"/>
                    <a:pt x="10090" y="14379"/>
                  </a:cubicBezTo>
                  <a:cubicBezTo>
                    <a:pt x="10010" y="14388"/>
                    <a:pt x="9948" y="14396"/>
                    <a:pt x="9894" y="14405"/>
                  </a:cubicBezTo>
                  <a:lnTo>
                    <a:pt x="9814" y="14423"/>
                  </a:lnTo>
                  <a:cubicBezTo>
                    <a:pt x="9609" y="14459"/>
                    <a:pt x="9430" y="14495"/>
                    <a:pt x="9225" y="14495"/>
                  </a:cubicBezTo>
                  <a:cubicBezTo>
                    <a:pt x="8913" y="14503"/>
                    <a:pt x="8618" y="14611"/>
                    <a:pt x="8342" y="14727"/>
                  </a:cubicBezTo>
                  <a:cubicBezTo>
                    <a:pt x="8297" y="14735"/>
                    <a:pt x="8235" y="14771"/>
                    <a:pt x="8172" y="14798"/>
                  </a:cubicBezTo>
                  <a:cubicBezTo>
                    <a:pt x="8057" y="14856"/>
                    <a:pt x="7865" y="14952"/>
                    <a:pt x="7773" y="14952"/>
                  </a:cubicBezTo>
                  <a:cubicBezTo>
                    <a:pt x="7766" y="14952"/>
                    <a:pt x="7759" y="14951"/>
                    <a:pt x="7753" y="14950"/>
                  </a:cubicBezTo>
                  <a:cubicBezTo>
                    <a:pt x="7746" y="14948"/>
                    <a:pt x="7740" y="14947"/>
                    <a:pt x="7734" y="14947"/>
                  </a:cubicBezTo>
                  <a:cubicBezTo>
                    <a:pt x="7708" y="14947"/>
                    <a:pt x="7686" y="14962"/>
                    <a:pt x="7664" y="14976"/>
                  </a:cubicBezTo>
                  <a:cubicBezTo>
                    <a:pt x="7431" y="14935"/>
                    <a:pt x="7152" y="14905"/>
                    <a:pt x="6873" y="14905"/>
                  </a:cubicBezTo>
                  <a:cubicBezTo>
                    <a:pt x="6788" y="14905"/>
                    <a:pt x="6703" y="14908"/>
                    <a:pt x="6620" y="14914"/>
                  </a:cubicBezTo>
                  <a:cubicBezTo>
                    <a:pt x="7262" y="14307"/>
                    <a:pt x="7945" y="13717"/>
                    <a:pt x="8892" y="13717"/>
                  </a:cubicBezTo>
                  <a:cubicBezTo>
                    <a:pt x="8920" y="13717"/>
                    <a:pt x="8947" y="13717"/>
                    <a:pt x="8975" y="13718"/>
                  </a:cubicBezTo>
                  <a:cubicBezTo>
                    <a:pt x="9064" y="13718"/>
                    <a:pt x="9163" y="13736"/>
                    <a:pt x="9261" y="13745"/>
                  </a:cubicBezTo>
                  <a:cubicBezTo>
                    <a:pt x="9390" y="13755"/>
                    <a:pt x="9520" y="13768"/>
                    <a:pt x="9651" y="13768"/>
                  </a:cubicBezTo>
                  <a:cubicBezTo>
                    <a:pt x="9754" y="13768"/>
                    <a:pt x="9859" y="13760"/>
                    <a:pt x="9965" y="13736"/>
                  </a:cubicBezTo>
                  <a:cubicBezTo>
                    <a:pt x="10090" y="13718"/>
                    <a:pt x="10206" y="13665"/>
                    <a:pt x="10322" y="13620"/>
                  </a:cubicBezTo>
                  <a:cubicBezTo>
                    <a:pt x="10456" y="13567"/>
                    <a:pt x="10590" y="13513"/>
                    <a:pt x="10715" y="13504"/>
                  </a:cubicBezTo>
                  <a:cubicBezTo>
                    <a:pt x="10768" y="13497"/>
                    <a:pt x="10819" y="13494"/>
                    <a:pt x="10870" y="13494"/>
                  </a:cubicBezTo>
                  <a:cubicBezTo>
                    <a:pt x="10939" y="13494"/>
                    <a:pt x="11008" y="13499"/>
                    <a:pt x="11081" y="13504"/>
                  </a:cubicBezTo>
                  <a:cubicBezTo>
                    <a:pt x="11170" y="13513"/>
                    <a:pt x="11268" y="13522"/>
                    <a:pt x="11366" y="13522"/>
                  </a:cubicBezTo>
                  <a:cubicBezTo>
                    <a:pt x="11491" y="13522"/>
                    <a:pt x="11616" y="13522"/>
                    <a:pt x="11741" y="13513"/>
                  </a:cubicBezTo>
                  <a:cubicBezTo>
                    <a:pt x="11861" y="13509"/>
                    <a:pt x="11979" y="13504"/>
                    <a:pt x="12096" y="13504"/>
                  </a:cubicBezTo>
                  <a:cubicBezTo>
                    <a:pt x="12214" y="13504"/>
                    <a:pt x="12330" y="13509"/>
                    <a:pt x="12445" y="13522"/>
                  </a:cubicBezTo>
                  <a:lnTo>
                    <a:pt x="12454" y="13522"/>
                  </a:lnTo>
                  <a:cubicBezTo>
                    <a:pt x="12535" y="13522"/>
                    <a:pt x="12615" y="13531"/>
                    <a:pt x="12695" y="13549"/>
                  </a:cubicBezTo>
                  <a:cubicBezTo>
                    <a:pt x="12756" y="13559"/>
                    <a:pt x="12815" y="13564"/>
                    <a:pt x="12873" y="13564"/>
                  </a:cubicBezTo>
                  <a:cubicBezTo>
                    <a:pt x="13108" y="13564"/>
                    <a:pt x="13313" y="13485"/>
                    <a:pt x="13507" y="13406"/>
                  </a:cubicBezTo>
                  <a:cubicBezTo>
                    <a:pt x="13677" y="13344"/>
                    <a:pt x="13837" y="13290"/>
                    <a:pt x="14007" y="13281"/>
                  </a:cubicBezTo>
                  <a:cubicBezTo>
                    <a:pt x="14069" y="13272"/>
                    <a:pt x="14114" y="13228"/>
                    <a:pt x="14105" y="13165"/>
                  </a:cubicBezTo>
                  <a:cubicBezTo>
                    <a:pt x="14105" y="13108"/>
                    <a:pt x="14060" y="13066"/>
                    <a:pt x="14005" y="13066"/>
                  </a:cubicBezTo>
                  <a:cubicBezTo>
                    <a:pt x="13999" y="13066"/>
                    <a:pt x="13994" y="13066"/>
                    <a:pt x="13989" y="13067"/>
                  </a:cubicBezTo>
                  <a:cubicBezTo>
                    <a:pt x="13793" y="13076"/>
                    <a:pt x="13605" y="13139"/>
                    <a:pt x="13427" y="13210"/>
                  </a:cubicBezTo>
                  <a:cubicBezTo>
                    <a:pt x="13240" y="13282"/>
                    <a:pt x="13066" y="13348"/>
                    <a:pt x="12874" y="13348"/>
                  </a:cubicBezTo>
                  <a:cubicBezTo>
                    <a:pt x="12828" y="13348"/>
                    <a:pt x="12780" y="13344"/>
                    <a:pt x="12731" y="13335"/>
                  </a:cubicBezTo>
                  <a:cubicBezTo>
                    <a:pt x="12713" y="13335"/>
                    <a:pt x="12695" y="13335"/>
                    <a:pt x="12669" y="13326"/>
                  </a:cubicBezTo>
                  <a:cubicBezTo>
                    <a:pt x="12820" y="13192"/>
                    <a:pt x="13025" y="13067"/>
                    <a:pt x="13213" y="12951"/>
                  </a:cubicBezTo>
                  <a:cubicBezTo>
                    <a:pt x="13275" y="12916"/>
                    <a:pt x="13338" y="12880"/>
                    <a:pt x="13391" y="12853"/>
                  </a:cubicBezTo>
                  <a:cubicBezTo>
                    <a:pt x="13471" y="12800"/>
                    <a:pt x="13561" y="12746"/>
                    <a:pt x="13650" y="12693"/>
                  </a:cubicBezTo>
                  <a:cubicBezTo>
                    <a:pt x="13953" y="12523"/>
                    <a:pt x="14256" y="12354"/>
                    <a:pt x="14471" y="12086"/>
                  </a:cubicBezTo>
                  <a:cubicBezTo>
                    <a:pt x="14506" y="12041"/>
                    <a:pt x="14497" y="11970"/>
                    <a:pt x="14444" y="11934"/>
                  </a:cubicBezTo>
                  <a:cubicBezTo>
                    <a:pt x="14425" y="11919"/>
                    <a:pt x="14402" y="11912"/>
                    <a:pt x="14378" y="11912"/>
                  </a:cubicBezTo>
                  <a:cubicBezTo>
                    <a:pt x="14346" y="11912"/>
                    <a:pt x="14313" y="11926"/>
                    <a:pt x="14292" y="11952"/>
                  </a:cubicBezTo>
                  <a:cubicBezTo>
                    <a:pt x="14114" y="12184"/>
                    <a:pt x="13819" y="12354"/>
                    <a:pt x="13543" y="12505"/>
                  </a:cubicBezTo>
                  <a:cubicBezTo>
                    <a:pt x="13445" y="12559"/>
                    <a:pt x="13355" y="12612"/>
                    <a:pt x="13275" y="12666"/>
                  </a:cubicBezTo>
                  <a:cubicBezTo>
                    <a:pt x="13213" y="12701"/>
                    <a:pt x="13159" y="12737"/>
                    <a:pt x="13097" y="12773"/>
                  </a:cubicBezTo>
                  <a:cubicBezTo>
                    <a:pt x="12847" y="12916"/>
                    <a:pt x="12570" y="13085"/>
                    <a:pt x="12410" y="13299"/>
                  </a:cubicBezTo>
                  <a:cubicBezTo>
                    <a:pt x="12294" y="13295"/>
                    <a:pt x="12180" y="13292"/>
                    <a:pt x="12067" y="13292"/>
                  </a:cubicBezTo>
                  <a:cubicBezTo>
                    <a:pt x="11955" y="13292"/>
                    <a:pt x="11843" y="13295"/>
                    <a:pt x="11732" y="13299"/>
                  </a:cubicBezTo>
                  <a:cubicBezTo>
                    <a:pt x="11634" y="13299"/>
                    <a:pt x="11536" y="13308"/>
                    <a:pt x="11428" y="13308"/>
                  </a:cubicBezTo>
                  <a:cubicBezTo>
                    <a:pt x="11562" y="13219"/>
                    <a:pt x="11696" y="13147"/>
                    <a:pt x="11821" y="13085"/>
                  </a:cubicBezTo>
                  <a:cubicBezTo>
                    <a:pt x="12124" y="12933"/>
                    <a:pt x="12428" y="12773"/>
                    <a:pt x="12633" y="12371"/>
                  </a:cubicBezTo>
                  <a:cubicBezTo>
                    <a:pt x="12660" y="12318"/>
                    <a:pt x="12642" y="12255"/>
                    <a:pt x="12588" y="12229"/>
                  </a:cubicBezTo>
                  <a:cubicBezTo>
                    <a:pt x="12569" y="12217"/>
                    <a:pt x="12549" y="12212"/>
                    <a:pt x="12531" y="12212"/>
                  </a:cubicBezTo>
                  <a:cubicBezTo>
                    <a:pt x="12490" y="12212"/>
                    <a:pt x="12455" y="12237"/>
                    <a:pt x="12437" y="12273"/>
                  </a:cubicBezTo>
                  <a:cubicBezTo>
                    <a:pt x="12267" y="12612"/>
                    <a:pt x="12008" y="12737"/>
                    <a:pt x="11714" y="12889"/>
                  </a:cubicBezTo>
                  <a:cubicBezTo>
                    <a:pt x="11518" y="12996"/>
                    <a:pt x="11304" y="13103"/>
                    <a:pt x="11107" y="13290"/>
                  </a:cubicBezTo>
                  <a:cubicBezTo>
                    <a:pt x="11107" y="13290"/>
                    <a:pt x="11107" y="13290"/>
                    <a:pt x="11098" y="13299"/>
                  </a:cubicBezTo>
                  <a:cubicBezTo>
                    <a:pt x="11098" y="13299"/>
                    <a:pt x="11098" y="13290"/>
                    <a:pt x="11089" y="13290"/>
                  </a:cubicBezTo>
                  <a:cubicBezTo>
                    <a:pt x="11017" y="13285"/>
                    <a:pt x="10942" y="13280"/>
                    <a:pt x="10864" y="13280"/>
                  </a:cubicBezTo>
                  <a:cubicBezTo>
                    <a:pt x="10807" y="13280"/>
                    <a:pt x="10748" y="13283"/>
                    <a:pt x="10688" y="13290"/>
                  </a:cubicBezTo>
                  <a:cubicBezTo>
                    <a:pt x="10527" y="13299"/>
                    <a:pt x="10376" y="13362"/>
                    <a:pt x="10233" y="13424"/>
                  </a:cubicBezTo>
                  <a:cubicBezTo>
                    <a:pt x="10126" y="13469"/>
                    <a:pt x="10019" y="13504"/>
                    <a:pt x="9921" y="13531"/>
                  </a:cubicBezTo>
                  <a:cubicBezTo>
                    <a:pt x="9834" y="13546"/>
                    <a:pt x="9749" y="13552"/>
                    <a:pt x="9664" y="13552"/>
                  </a:cubicBezTo>
                  <a:cubicBezTo>
                    <a:pt x="9548" y="13552"/>
                    <a:pt x="9433" y="13541"/>
                    <a:pt x="9314" y="13531"/>
                  </a:cubicBezTo>
                  <a:cubicBezTo>
                    <a:pt x="9466" y="13397"/>
                    <a:pt x="9609" y="13237"/>
                    <a:pt x="9751" y="13076"/>
                  </a:cubicBezTo>
                  <a:cubicBezTo>
                    <a:pt x="9867" y="12942"/>
                    <a:pt x="9983" y="12817"/>
                    <a:pt x="10099" y="12701"/>
                  </a:cubicBezTo>
                  <a:cubicBezTo>
                    <a:pt x="10385" y="12434"/>
                    <a:pt x="10742" y="12246"/>
                    <a:pt x="11089" y="12068"/>
                  </a:cubicBezTo>
                  <a:cubicBezTo>
                    <a:pt x="11152" y="12032"/>
                    <a:pt x="11214" y="12006"/>
                    <a:pt x="11277" y="11970"/>
                  </a:cubicBezTo>
                  <a:cubicBezTo>
                    <a:pt x="11723" y="11729"/>
                    <a:pt x="12187" y="11649"/>
                    <a:pt x="12677" y="11560"/>
                  </a:cubicBezTo>
                  <a:cubicBezTo>
                    <a:pt x="12820" y="11533"/>
                    <a:pt x="12954" y="11506"/>
                    <a:pt x="13097" y="11479"/>
                  </a:cubicBezTo>
                  <a:cubicBezTo>
                    <a:pt x="13257" y="11444"/>
                    <a:pt x="13445" y="11426"/>
                    <a:pt x="13632" y="11408"/>
                  </a:cubicBezTo>
                  <a:cubicBezTo>
                    <a:pt x="14007" y="11381"/>
                    <a:pt x="14390" y="11345"/>
                    <a:pt x="14658" y="11194"/>
                  </a:cubicBezTo>
                  <a:cubicBezTo>
                    <a:pt x="14711" y="11167"/>
                    <a:pt x="14729" y="11105"/>
                    <a:pt x="14703" y="11051"/>
                  </a:cubicBezTo>
                  <a:cubicBezTo>
                    <a:pt x="14684" y="11014"/>
                    <a:pt x="14644" y="10994"/>
                    <a:pt x="14604" y="10994"/>
                  </a:cubicBezTo>
                  <a:cubicBezTo>
                    <a:pt x="14586" y="10994"/>
                    <a:pt x="14567" y="10998"/>
                    <a:pt x="14551" y="11006"/>
                  </a:cubicBezTo>
                  <a:cubicBezTo>
                    <a:pt x="14319" y="11131"/>
                    <a:pt x="13962" y="11167"/>
                    <a:pt x="13614" y="11194"/>
                  </a:cubicBezTo>
                  <a:cubicBezTo>
                    <a:pt x="13409" y="11212"/>
                    <a:pt x="13222" y="11229"/>
                    <a:pt x="13052" y="11265"/>
                  </a:cubicBezTo>
                  <a:cubicBezTo>
                    <a:pt x="12909" y="11292"/>
                    <a:pt x="12767" y="11319"/>
                    <a:pt x="12633" y="11345"/>
                  </a:cubicBezTo>
                  <a:cubicBezTo>
                    <a:pt x="12267" y="11417"/>
                    <a:pt x="11910" y="11479"/>
                    <a:pt x="11562" y="11604"/>
                  </a:cubicBezTo>
                  <a:cubicBezTo>
                    <a:pt x="11660" y="11488"/>
                    <a:pt x="11759" y="11372"/>
                    <a:pt x="11848" y="11301"/>
                  </a:cubicBezTo>
                  <a:cubicBezTo>
                    <a:pt x="11901" y="11265"/>
                    <a:pt x="11973" y="11221"/>
                    <a:pt x="12026" y="11185"/>
                  </a:cubicBezTo>
                  <a:cubicBezTo>
                    <a:pt x="12214" y="11078"/>
                    <a:pt x="12401" y="10962"/>
                    <a:pt x="12481" y="10703"/>
                  </a:cubicBezTo>
                  <a:cubicBezTo>
                    <a:pt x="12508" y="10650"/>
                    <a:pt x="12472" y="10587"/>
                    <a:pt x="12419" y="10569"/>
                  </a:cubicBezTo>
                  <a:cubicBezTo>
                    <a:pt x="12406" y="10566"/>
                    <a:pt x="12393" y="10564"/>
                    <a:pt x="12380" y="10564"/>
                  </a:cubicBezTo>
                  <a:cubicBezTo>
                    <a:pt x="12332" y="10564"/>
                    <a:pt x="12290" y="10589"/>
                    <a:pt x="12276" y="10632"/>
                  </a:cubicBezTo>
                  <a:cubicBezTo>
                    <a:pt x="12214" y="10819"/>
                    <a:pt x="12080" y="10908"/>
                    <a:pt x="11910" y="11006"/>
                  </a:cubicBezTo>
                  <a:cubicBezTo>
                    <a:pt x="11848" y="11042"/>
                    <a:pt x="11776" y="11087"/>
                    <a:pt x="11714" y="11131"/>
                  </a:cubicBezTo>
                  <a:cubicBezTo>
                    <a:pt x="11544" y="11265"/>
                    <a:pt x="11366" y="11497"/>
                    <a:pt x="11232" y="11684"/>
                  </a:cubicBezTo>
                  <a:cubicBezTo>
                    <a:pt x="11205" y="11720"/>
                    <a:pt x="11179" y="11756"/>
                    <a:pt x="11152" y="11791"/>
                  </a:cubicBezTo>
                  <a:cubicBezTo>
                    <a:pt x="11098" y="11818"/>
                    <a:pt x="11036" y="11854"/>
                    <a:pt x="10982" y="11881"/>
                  </a:cubicBezTo>
                  <a:cubicBezTo>
                    <a:pt x="10635" y="12059"/>
                    <a:pt x="10251" y="12255"/>
                    <a:pt x="9948" y="12550"/>
                  </a:cubicBezTo>
                  <a:cubicBezTo>
                    <a:pt x="9849" y="12639"/>
                    <a:pt x="9760" y="12737"/>
                    <a:pt x="9671" y="12835"/>
                  </a:cubicBezTo>
                  <a:cubicBezTo>
                    <a:pt x="9778" y="12371"/>
                    <a:pt x="10197" y="11658"/>
                    <a:pt x="10465" y="11595"/>
                  </a:cubicBezTo>
                  <a:cubicBezTo>
                    <a:pt x="10519" y="11577"/>
                    <a:pt x="10554" y="11524"/>
                    <a:pt x="10536" y="11470"/>
                  </a:cubicBezTo>
                  <a:cubicBezTo>
                    <a:pt x="10522" y="11419"/>
                    <a:pt x="10483" y="11385"/>
                    <a:pt x="10434" y="11385"/>
                  </a:cubicBezTo>
                  <a:cubicBezTo>
                    <a:pt x="10424" y="11385"/>
                    <a:pt x="10413" y="11387"/>
                    <a:pt x="10403" y="11390"/>
                  </a:cubicBezTo>
                  <a:cubicBezTo>
                    <a:pt x="9974" y="11497"/>
                    <a:pt x="9368" y="12585"/>
                    <a:pt x="9439" y="13103"/>
                  </a:cubicBezTo>
                  <a:cubicBezTo>
                    <a:pt x="9296" y="13255"/>
                    <a:pt x="9154" y="13397"/>
                    <a:pt x="9002" y="13504"/>
                  </a:cubicBezTo>
                  <a:lnTo>
                    <a:pt x="8975" y="13504"/>
                  </a:lnTo>
                  <a:cubicBezTo>
                    <a:pt x="8949" y="13504"/>
                    <a:pt x="8922" y="13503"/>
                    <a:pt x="8896" y="13503"/>
                  </a:cubicBezTo>
                  <a:cubicBezTo>
                    <a:pt x="8351" y="13503"/>
                    <a:pt x="7894" y="13677"/>
                    <a:pt x="7485" y="13933"/>
                  </a:cubicBezTo>
                  <a:cubicBezTo>
                    <a:pt x="7601" y="13522"/>
                    <a:pt x="7753" y="13067"/>
                    <a:pt x="7887" y="12737"/>
                  </a:cubicBezTo>
                  <a:cubicBezTo>
                    <a:pt x="8538" y="12443"/>
                    <a:pt x="8895" y="11809"/>
                    <a:pt x="9216" y="11185"/>
                  </a:cubicBezTo>
                  <a:cubicBezTo>
                    <a:pt x="9243" y="11131"/>
                    <a:pt x="9216" y="11069"/>
                    <a:pt x="9163" y="11042"/>
                  </a:cubicBezTo>
                  <a:cubicBezTo>
                    <a:pt x="9146" y="11034"/>
                    <a:pt x="9129" y="11030"/>
                    <a:pt x="9112" y="11030"/>
                  </a:cubicBezTo>
                  <a:cubicBezTo>
                    <a:pt x="9074" y="11030"/>
                    <a:pt x="9038" y="11050"/>
                    <a:pt x="9020" y="11087"/>
                  </a:cubicBezTo>
                  <a:cubicBezTo>
                    <a:pt x="8761" y="11604"/>
                    <a:pt x="8467" y="12122"/>
                    <a:pt x="8003" y="12425"/>
                  </a:cubicBezTo>
                  <a:cubicBezTo>
                    <a:pt x="8012" y="12398"/>
                    <a:pt x="8021" y="12371"/>
                    <a:pt x="8030" y="12345"/>
                  </a:cubicBezTo>
                  <a:cubicBezTo>
                    <a:pt x="8154" y="12032"/>
                    <a:pt x="8279" y="11702"/>
                    <a:pt x="8413" y="11435"/>
                  </a:cubicBezTo>
                  <a:cubicBezTo>
                    <a:pt x="8440" y="11381"/>
                    <a:pt x="8422" y="11319"/>
                    <a:pt x="8369" y="11292"/>
                  </a:cubicBezTo>
                  <a:cubicBezTo>
                    <a:pt x="8352" y="11284"/>
                    <a:pt x="8335" y="11280"/>
                    <a:pt x="8317" y="11280"/>
                  </a:cubicBezTo>
                  <a:cubicBezTo>
                    <a:pt x="8279" y="11280"/>
                    <a:pt x="8242" y="11300"/>
                    <a:pt x="8217" y="11337"/>
                  </a:cubicBezTo>
                  <a:cubicBezTo>
                    <a:pt x="8074" y="11613"/>
                    <a:pt x="7949" y="11952"/>
                    <a:pt x="7833" y="12273"/>
                  </a:cubicBezTo>
                  <a:cubicBezTo>
                    <a:pt x="7780" y="12389"/>
                    <a:pt x="7744" y="12505"/>
                    <a:pt x="7699" y="12621"/>
                  </a:cubicBezTo>
                  <a:cubicBezTo>
                    <a:pt x="7548" y="12996"/>
                    <a:pt x="7334" y="13611"/>
                    <a:pt x="7209" y="14120"/>
                  </a:cubicBezTo>
                  <a:cubicBezTo>
                    <a:pt x="6914" y="14334"/>
                    <a:pt x="6638" y="14593"/>
                    <a:pt x="6361" y="14851"/>
                  </a:cubicBezTo>
                  <a:cubicBezTo>
                    <a:pt x="5987" y="15199"/>
                    <a:pt x="5630" y="15529"/>
                    <a:pt x="5228" y="15770"/>
                  </a:cubicBezTo>
                  <a:cubicBezTo>
                    <a:pt x="5041" y="15877"/>
                    <a:pt x="4863" y="15975"/>
                    <a:pt x="4675" y="16056"/>
                  </a:cubicBezTo>
                  <a:cubicBezTo>
                    <a:pt x="4943" y="15538"/>
                    <a:pt x="5228" y="15012"/>
                    <a:pt x="5639" y="14646"/>
                  </a:cubicBezTo>
                  <a:cubicBezTo>
                    <a:pt x="6129" y="14209"/>
                    <a:pt x="6397" y="13674"/>
                    <a:pt x="6674" y="13094"/>
                  </a:cubicBezTo>
                  <a:cubicBezTo>
                    <a:pt x="6727" y="13005"/>
                    <a:pt x="6772" y="12907"/>
                    <a:pt x="6816" y="12808"/>
                  </a:cubicBezTo>
                  <a:cubicBezTo>
                    <a:pt x="6914" y="12630"/>
                    <a:pt x="6995" y="12434"/>
                    <a:pt x="7084" y="12246"/>
                  </a:cubicBezTo>
                  <a:cubicBezTo>
                    <a:pt x="7289" y="11800"/>
                    <a:pt x="7494" y="11337"/>
                    <a:pt x="7780" y="10971"/>
                  </a:cubicBezTo>
                  <a:cubicBezTo>
                    <a:pt x="7976" y="10730"/>
                    <a:pt x="8181" y="10551"/>
                    <a:pt x="8440" y="10409"/>
                  </a:cubicBezTo>
                  <a:cubicBezTo>
                    <a:pt x="8609" y="10418"/>
                    <a:pt x="8832" y="10444"/>
                    <a:pt x="8993" y="10507"/>
                  </a:cubicBezTo>
                  <a:cubicBezTo>
                    <a:pt x="9136" y="10569"/>
                    <a:pt x="9261" y="10650"/>
                    <a:pt x="9386" y="10739"/>
                  </a:cubicBezTo>
                  <a:cubicBezTo>
                    <a:pt x="9484" y="10792"/>
                    <a:pt x="9573" y="10855"/>
                    <a:pt x="9671" y="10908"/>
                  </a:cubicBezTo>
                  <a:cubicBezTo>
                    <a:pt x="9671" y="10908"/>
                    <a:pt x="9680" y="10917"/>
                    <a:pt x="9680" y="10917"/>
                  </a:cubicBezTo>
                  <a:cubicBezTo>
                    <a:pt x="9689" y="10917"/>
                    <a:pt x="9698" y="10926"/>
                    <a:pt x="9707" y="10926"/>
                  </a:cubicBezTo>
                  <a:cubicBezTo>
                    <a:pt x="9944" y="11045"/>
                    <a:pt x="10254" y="11129"/>
                    <a:pt x="10554" y="11129"/>
                  </a:cubicBezTo>
                  <a:cubicBezTo>
                    <a:pt x="10930" y="11129"/>
                    <a:pt x="11290" y="10998"/>
                    <a:pt x="11473" y="10641"/>
                  </a:cubicBezTo>
                  <a:cubicBezTo>
                    <a:pt x="11500" y="10587"/>
                    <a:pt x="11473" y="10525"/>
                    <a:pt x="11420" y="10498"/>
                  </a:cubicBezTo>
                  <a:cubicBezTo>
                    <a:pt x="11403" y="10490"/>
                    <a:pt x="11386" y="10486"/>
                    <a:pt x="11369" y="10486"/>
                  </a:cubicBezTo>
                  <a:cubicBezTo>
                    <a:pt x="11331" y="10486"/>
                    <a:pt x="11295" y="10506"/>
                    <a:pt x="11277" y="10543"/>
                  </a:cubicBezTo>
                  <a:cubicBezTo>
                    <a:pt x="11135" y="10816"/>
                    <a:pt x="10853" y="10919"/>
                    <a:pt x="10551" y="10919"/>
                  </a:cubicBezTo>
                  <a:cubicBezTo>
                    <a:pt x="10340" y="10919"/>
                    <a:pt x="10120" y="10869"/>
                    <a:pt x="9930" y="10792"/>
                  </a:cubicBezTo>
                  <a:cubicBezTo>
                    <a:pt x="10010" y="10739"/>
                    <a:pt x="10081" y="10703"/>
                    <a:pt x="10206" y="10667"/>
                  </a:cubicBezTo>
                  <a:cubicBezTo>
                    <a:pt x="10269" y="10650"/>
                    <a:pt x="10340" y="10614"/>
                    <a:pt x="10411" y="10578"/>
                  </a:cubicBezTo>
                  <a:cubicBezTo>
                    <a:pt x="10521" y="10536"/>
                    <a:pt x="10662" y="10470"/>
                    <a:pt x="10737" y="10470"/>
                  </a:cubicBezTo>
                  <a:cubicBezTo>
                    <a:pt x="10742" y="10470"/>
                    <a:pt x="10746" y="10471"/>
                    <a:pt x="10750" y="10471"/>
                  </a:cubicBezTo>
                  <a:cubicBezTo>
                    <a:pt x="10813" y="10471"/>
                    <a:pt x="10866" y="10418"/>
                    <a:pt x="10866" y="10364"/>
                  </a:cubicBezTo>
                  <a:cubicBezTo>
                    <a:pt x="10858" y="10302"/>
                    <a:pt x="10813" y="10248"/>
                    <a:pt x="10750" y="10248"/>
                  </a:cubicBezTo>
                  <a:cubicBezTo>
                    <a:pt x="10626" y="10248"/>
                    <a:pt x="10474" y="10320"/>
                    <a:pt x="10322" y="10382"/>
                  </a:cubicBezTo>
                  <a:cubicBezTo>
                    <a:pt x="10251" y="10418"/>
                    <a:pt x="10188" y="10444"/>
                    <a:pt x="10135" y="10462"/>
                  </a:cubicBezTo>
                  <a:cubicBezTo>
                    <a:pt x="9939" y="10525"/>
                    <a:pt x="9832" y="10587"/>
                    <a:pt x="9716" y="10685"/>
                  </a:cubicBezTo>
                  <a:cubicBezTo>
                    <a:pt x="9644" y="10650"/>
                    <a:pt x="9582" y="10605"/>
                    <a:pt x="9510" y="10560"/>
                  </a:cubicBezTo>
                  <a:cubicBezTo>
                    <a:pt x="9377" y="10471"/>
                    <a:pt x="9243" y="10373"/>
                    <a:pt x="9073" y="10311"/>
                  </a:cubicBezTo>
                  <a:cubicBezTo>
                    <a:pt x="8993" y="10284"/>
                    <a:pt x="8913" y="10257"/>
                    <a:pt x="8824" y="10239"/>
                  </a:cubicBezTo>
                  <a:lnTo>
                    <a:pt x="8841" y="10239"/>
                  </a:lnTo>
                  <a:cubicBezTo>
                    <a:pt x="9047" y="10168"/>
                    <a:pt x="9279" y="10088"/>
                    <a:pt x="9439" y="9945"/>
                  </a:cubicBezTo>
                  <a:cubicBezTo>
                    <a:pt x="9502" y="9882"/>
                    <a:pt x="9555" y="9820"/>
                    <a:pt x="9600" y="9758"/>
                  </a:cubicBezTo>
                  <a:cubicBezTo>
                    <a:pt x="9716" y="9722"/>
                    <a:pt x="9832" y="9704"/>
                    <a:pt x="9957" y="9695"/>
                  </a:cubicBezTo>
                  <a:cubicBezTo>
                    <a:pt x="10072" y="9686"/>
                    <a:pt x="10188" y="9677"/>
                    <a:pt x="10304" y="9642"/>
                  </a:cubicBezTo>
                  <a:cubicBezTo>
                    <a:pt x="10438" y="9597"/>
                    <a:pt x="10563" y="9526"/>
                    <a:pt x="10670" y="9454"/>
                  </a:cubicBezTo>
                  <a:cubicBezTo>
                    <a:pt x="10795" y="9374"/>
                    <a:pt x="10911" y="9303"/>
                    <a:pt x="11027" y="9276"/>
                  </a:cubicBezTo>
                  <a:cubicBezTo>
                    <a:pt x="11063" y="9271"/>
                    <a:pt x="11096" y="9269"/>
                    <a:pt x="11130" y="9269"/>
                  </a:cubicBezTo>
                  <a:cubicBezTo>
                    <a:pt x="11163" y="9269"/>
                    <a:pt x="11197" y="9271"/>
                    <a:pt x="11232" y="9276"/>
                  </a:cubicBezTo>
                  <a:cubicBezTo>
                    <a:pt x="11241" y="9285"/>
                    <a:pt x="11250" y="9294"/>
                    <a:pt x="11268" y="9303"/>
                  </a:cubicBezTo>
                  <a:cubicBezTo>
                    <a:pt x="11428" y="9383"/>
                    <a:pt x="11598" y="9499"/>
                    <a:pt x="11776" y="9615"/>
                  </a:cubicBezTo>
                  <a:cubicBezTo>
                    <a:pt x="11964" y="9731"/>
                    <a:pt x="12151" y="9856"/>
                    <a:pt x="12347" y="9963"/>
                  </a:cubicBezTo>
                  <a:cubicBezTo>
                    <a:pt x="12544" y="10052"/>
                    <a:pt x="12740" y="10132"/>
                    <a:pt x="12945" y="10150"/>
                  </a:cubicBezTo>
                  <a:cubicBezTo>
                    <a:pt x="13030" y="10162"/>
                    <a:pt x="13114" y="10167"/>
                    <a:pt x="13199" y="10167"/>
                  </a:cubicBezTo>
                  <a:cubicBezTo>
                    <a:pt x="13302" y="10167"/>
                    <a:pt x="13404" y="10160"/>
                    <a:pt x="13507" y="10150"/>
                  </a:cubicBezTo>
                  <a:cubicBezTo>
                    <a:pt x="13534" y="10150"/>
                    <a:pt x="13561" y="10150"/>
                    <a:pt x="13587" y="10141"/>
                  </a:cubicBezTo>
                  <a:cubicBezTo>
                    <a:pt x="13694" y="10123"/>
                    <a:pt x="13810" y="10105"/>
                    <a:pt x="13926" y="10097"/>
                  </a:cubicBezTo>
                  <a:cubicBezTo>
                    <a:pt x="14033" y="10079"/>
                    <a:pt x="14149" y="10061"/>
                    <a:pt x="14256" y="10052"/>
                  </a:cubicBezTo>
                  <a:cubicBezTo>
                    <a:pt x="14310" y="10043"/>
                    <a:pt x="14372" y="10034"/>
                    <a:pt x="14435" y="10034"/>
                  </a:cubicBezTo>
                  <a:cubicBezTo>
                    <a:pt x="14854" y="9998"/>
                    <a:pt x="15416" y="9954"/>
                    <a:pt x="15639" y="9633"/>
                  </a:cubicBezTo>
                  <a:cubicBezTo>
                    <a:pt x="15675" y="9579"/>
                    <a:pt x="15666" y="9517"/>
                    <a:pt x="15612" y="9481"/>
                  </a:cubicBezTo>
                  <a:cubicBezTo>
                    <a:pt x="15591" y="9467"/>
                    <a:pt x="15568" y="9460"/>
                    <a:pt x="15546" y="9460"/>
                  </a:cubicBezTo>
                  <a:cubicBezTo>
                    <a:pt x="15513" y="9460"/>
                    <a:pt x="15482" y="9476"/>
                    <a:pt x="15461" y="9508"/>
                  </a:cubicBezTo>
                  <a:cubicBezTo>
                    <a:pt x="15291" y="9749"/>
                    <a:pt x="14765" y="9793"/>
                    <a:pt x="14417" y="9820"/>
                  </a:cubicBezTo>
                  <a:cubicBezTo>
                    <a:pt x="14346" y="9820"/>
                    <a:pt x="14283" y="9829"/>
                    <a:pt x="14221" y="9838"/>
                  </a:cubicBezTo>
                  <a:cubicBezTo>
                    <a:pt x="14140" y="9847"/>
                    <a:pt x="14060" y="9856"/>
                    <a:pt x="13980" y="9865"/>
                  </a:cubicBezTo>
                  <a:cubicBezTo>
                    <a:pt x="14060" y="9811"/>
                    <a:pt x="14140" y="9758"/>
                    <a:pt x="14221" y="9704"/>
                  </a:cubicBezTo>
                  <a:cubicBezTo>
                    <a:pt x="14292" y="9659"/>
                    <a:pt x="14364" y="9606"/>
                    <a:pt x="14435" y="9561"/>
                  </a:cubicBezTo>
                  <a:cubicBezTo>
                    <a:pt x="14533" y="9490"/>
                    <a:pt x="14640" y="9410"/>
                    <a:pt x="14738" y="9329"/>
                  </a:cubicBezTo>
                  <a:cubicBezTo>
                    <a:pt x="14952" y="9151"/>
                    <a:pt x="15175" y="8964"/>
                    <a:pt x="15416" y="8910"/>
                  </a:cubicBezTo>
                  <a:cubicBezTo>
                    <a:pt x="15470" y="8892"/>
                    <a:pt x="15505" y="8839"/>
                    <a:pt x="15488" y="8776"/>
                  </a:cubicBezTo>
                  <a:cubicBezTo>
                    <a:pt x="15472" y="8728"/>
                    <a:pt x="15427" y="8695"/>
                    <a:pt x="15373" y="8695"/>
                  </a:cubicBezTo>
                  <a:cubicBezTo>
                    <a:pt x="15367" y="8695"/>
                    <a:pt x="15360" y="8695"/>
                    <a:pt x="15354" y="8696"/>
                  </a:cubicBezTo>
                  <a:cubicBezTo>
                    <a:pt x="15068" y="8767"/>
                    <a:pt x="14827" y="8972"/>
                    <a:pt x="14595" y="9160"/>
                  </a:cubicBezTo>
                  <a:cubicBezTo>
                    <a:pt x="14497" y="9240"/>
                    <a:pt x="14399" y="9320"/>
                    <a:pt x="14310" y="9383"/>
                  </a:cubicBezTo>
                  <a:cubicBezTo>
                    <a:pt x="14239" y="9427"/>
                    <a:pt x="14167" y="9481"/>
                    <a:pt x="14096" y="9526"/>
                  </a:cubicBezTo>
                  <a:cubicBezTo>
                    <a:pt x="14007" y="9588"/>
                    <a:pt x="13917" y="9642"/>
                    <a:pt x="13837" y="9704"/>
                  </a:cubicBezTo>
                  <a:cubicBezTo>
                    <a:pt x="13801" y="9731"/>
                    <a:pt x="13757" y="9749"/>
                    <a:pt x="13721" y="9775"/>
                  </a:cubicBezTo>
                  <a:cubicBezTo>
                    <a:pt x="13641" y="9820"/>
                    <a:pt x="13561" y="9873"/>
                    <a:pt x="13489" y="9936"/>
                  </a:cubicBezTo>
                  <a:cubicBezTo>
                    <a:pt x="13400" y="9945"/>
                    <a:pt x="13311" y="9949"/>
                    <a:pt x="13224" y="9949"/>
                  </a:cubicBezTo>
                  <a:cubicBezTo>
                    <a:pt x="13137" y="9949"/>
                    <a:pt x="13052" y="9945"/>
                    <a:pt x="12972" y="9936"/>
                  </a:cubicBezTo>
                  <a:cubicBezTo>
                    <a:pt x="12731" y="9909"/>
                    <a:pt x="12499" y="9811"/>
                    <a:pt x="12276" y="9677"/>
                  </a:cubicBezTo>
                  <a:lnTo>
                    <a:pt x="12276" y="9677"/>
                  </a:lnTo>
                  <a:cubicBezTo>
                    <a:pt x="12338" y="9686"/>
                    <a:pt x="12401" y="9695"/>
                    <a:pt x="12463" y="9695"/>
                  </a:cubicBezTo>
                  <a:cubicBezTo>
                    <a:pt x="12473" y="9695"/>
                    <a:pt x="12483" y="9695"/>
                    <a:pt x="12492" y="9695"/>
                  </a:cubicBezTo>
                  <a:cubicBezTo>
                    <a:pt x="13011" y="9695"/>
                    <a:pt x="13362" y="9458"/>
                    <a:pt x="13739" y="9204"/>
                  </a:cubicBezTo>
                  <a:cubicBezTo>
                    <a:pt x="13855" y="9133"/>
                    <a:pt x="13971" y="9053"/>
                    <a:pt x="14096" y="8981"/>
                  </a:cubicBezTo>
                  <a:cubicBezTo>
                    <a:pt x="14265" y="8874"/>
                    <a:pt x="14471" y="8794"/>
                    <a:pt x="14676" y="8705"/>
                  </a:cubicBezTo>
                  <a:cubicBezTo>
                    <a:pt x="15202" y="8473"/>
                    <a:pt x="15746" y="8241"/>
                    <a:pt x="15978" y="7679"/>
                  </a:cubicBezTo>
                  <a:cubicBezTo>
                    <a:pt x="16005" y="7625"/>
                    <a:pt x="15978" y="7563"/>
                    <a:pt x="15916" y="7536"/>
                  </a:cubicBezTo>
                  <a:cubicBezTo>
                    <a:pt x="15903" y="7532"/>
                    <a:pt x="15889" y="7530"/>
                    <a:pt x="15876" y="7530"/>
                  </a:cubicBezTo>
                  <a:cubicBezTo>
                    <a:pt x="15834" y="7530"/>
                    <a:pt x="15793" y="7551"/>
                    <a:pt x="15773" y="7599"/>
                  </a:cubicBezTo>
                  <a:cubicBezTo>
                    <a:pt x="15577" y="8080"/>
                    <a:pt x="15095" y="8286"/>
                    <a:pt x="14587" y="8509"/>
                  </a:cubicBezTo>
                  <a:cubicBezTo>
                    <a:pt x="14488" y="8544"/>
                    <a:pt x="14381" y="8589"/>
                    <a:pt x="14283" y="8633"/>
                  </a:cubicBezTo>
                  <a:cubicBezTo>
                    <a:pt x="14364" y="8517"/>
                    <a:pt x="14435" y="8384"/>
                    <a:pt x="14497" y="8250"/>
                  </a:cubicBezTo>
                  <a:cubicBezTo>
                    <a:pt x="14667" y="7902"/>
                    <a:pt x="14890" y="7625"/>
                    <a:pt x="15149" y="7420"/>
                  </a:cubicBezTo>
                  <a:cubicBezTo>
                    <a:pt x="15193" y="7385"/>
                    <a:pt x="15202" y="7313"/>
                    <a:pt x="15166" y="7269"/>
                  </a:cubicBezTo>
                  <a:cubicBezTo>
                    <a:pt x="15140" y="7243"/>
                    <a:pt x="15108" y="7229"/>
                    <a:pt x="15076" y="7229"/>
                  </a:cubicBezTo>
                  <a:cubicBezTo>
                    <a:pt x="15052" y="7229"/>
                    <a:pt x="15028" y="7236"/>
                    <a:pt x="15006" y="7251"/>
                  </a:cubicBezTo>
                  <a:cubicBezTo>
                    <a:pt x="14720" y="7474"/>
                    <a:pt x="14488" y="7777"/>
                    <a:pt x="14301" y="8152"/>
                  </a:cubicBezTo>
                  <a:cubicBezTo>
                    <a:pt x="14203" y="8339"/>
                    <a:pt x="14025" y="8696"/>
                    <a:pt x="13846" y="8803"/>
                  </a:cubicBezTo>
                  <a:cubicBezTo>
                    <a:pt x="13810" y="8830"/>
                    <a:pt x="13793" y="8865"/>
                    <a:pt x="13793" y="8910"/>
                  </a:cubicBezTo>
                  <a:cubicBezTo>
                    <a:pt x="13730" y="8946"/>
                    <a:pt x="13677" y="8990"/>
                    <a:pt x="13614" y="9026"/>
                  </a:cubicBezTo>
                  <a:cubicBezTo>
                    <a:pt x="13256" y="9271"/>
                    <a:pt x="12940" y="9481"/>
                    <a:pt x="12491" y="9481"/>
                  </a:cubicBezTo>
                  <a:cubicBezTo>
                    <a:pt x="12482" y="9481"/>
                    <a:pt x="12473" y="9481"/>
                    <a:pt x="12463" y="9481"/>
                  </a:cubicBezTo>
                  <a:cubicBezTo>
                    <a:pt x="12258" y="9481"/>
                    <a:pt x="12053" y="9383"/>
                    <a:pt x="11839" y="9276"/>
                  </a:cubicBezTo>
                  <a:cubicBezTo>
                    <a:pt x="11741" y="9231"/>
                    <a:pt x="11634" y="9178"/>
                    <a:pt x="11536" y="9142"/>
                  </a:cubicBezTo>
                  <a:cubicBezTo>
                    <a:pt x="11705" y="9088"/>
                    <a:pt x="11883" y="9071"/>
                    <a:pt x="12071" y="9044"/>
                  </a:cubicBezTo>
                  <a:cubicBezTo>
                    <a:pt x="12383" y="9017"/>
                    <a:pt x="12695" y="8981"/>
                    <a:pt x="12999" y="8776"/>
                  </a:cubicBezTo>
                  <a:cubicBezTo>
                    <a:pt x="13204" y="8642"/>
                    <a:pt x="13409" y="8419"/>
                    <a:pt x="13623" y="8098"/>
                  </a:cubicBezTo>
                  <a:cubicBezTo>
                    <a:pt x="13677" y="8018"/>
                    <a:pt x="13739" y="7938"/>
                    <a:pt x="13793" y="7857"/>
                  </a:cubicBezTo>
                  <a:cubicBezTo>
                    <a:pt x="13944" y="7652"/>
                    <a:pt x="14105" y="7438"/>
                    <a:pt x="14194" y="7224"/>
                  </a:cubicBezTo>
                  <a:cubicBezTo>
                    <a:pt x="14221" y="7170"/>
                    <a:pt x="14185" y="7099"/>
                    <a:pt x="14132" y="7081"/>
                  </a:cubicBezTo>
                  <a:cubicBezTo>
                    <a:pt x="14117" y="7074"/>
                    <a:pt x="14102" y="7071"/>
                    <a:pt x="14087" y="7071"/>
                  </a:cubicBezTo>
                  <a:cubicBezTo>
                    <a:pt x="14047" y="7071"/>
                    <a:pt x="14008" y="7096"/>
                    <a:pt x="13989" y="7135"/>
                  </a:cubicBezTo>
                  <a:cubicBezTo>
                    <a:pt x="13909" y="7331"/>
                    <a:pt x="13766" y="7536"/>
                    <a:pt x="13614" y="7732"/>
                  </a:cubicBezTo>
                  <a:cubicBezTo>
                    <a:pt x="13552" y="7813"/>
                    <a:pt x="13498" y="7902"/>
                    <a:pt x="13445" y="7973"/>
                  </a:cubicBezTo>
                  <a:cubicBezTo>
                    <a:pt x="13248" y="8268"/>
                    <a:pt x="13061" y="8473"/>
                    <a:pt x="12865" y="8598"/>
                  </a:cubicBezTo>
                  <a:cubicBezTo>
                    <a:pt x="12615" y="8767"/>
                    <a:pt x="12338" y="8803"/>
                    <a:pt x="12044" y="8830"/>
                  </a:cubicBezTo>
                  <a:cubicBezTo>
                    <a:pt x="11776" y="8865"/>
                    <a:pt x="11509" y="8892"/>
                    <a:pt x="11241" y="9026"/>
                  </a:cubicBezTo>
                  <a:cubicBezTo>
                    <a:pt x="11232" y="9035"/>
                    <a:pt x="11214" y="9044"/>
                    <a:pt x="11205" y="9053"/>
                  </a:cubicBezTo>
                  <a:cubicBezTo>
                    <a:pt x="11134" y="9053"/>
                    <a:pt x="11063" y="9053"/>
                    <a:pt x="10982" y="9071"/>
                  </a:cubicBezTo>
                  <a:cubicBezTo>
                    <a:pt x="10822" y="9097"/>
                    <a:pt x="10688" y="9187"/>
                    <a:pt x="10554" y="9276"/>
                  </a:cubicBezTo>
                  <a:cubicBezTo>
                    <a:pt x="10465" y="9329"/>
                    <a:pt x="10385" y="9374"/>
                    <a:pt x="10304" y="9410"/>
                  </a:cubicBezTo>
                  <a:cubicBezTo>
                    <a:pt x="10376" y="9338"/>
                    <a:pt x="10447" y="9249"/>
                    <a:pt x="10519" y="9133"/>
                  </a:cubicBezTo>
                  <a:lnTo>
                    <a:pt x="10572" y="9044"/>
                  </a:lnTo>
                  <a:cubicBezTo>
                    <a:pt x="10750" y="8758"/>
                    <a:pt x="10875" y="8553"/>
                    <a:pt x="11179" y="8402"/>
                  </a:cubicBezTo>
                  <a:cubicBezTo>
                    <a:pt x="11384" y="8303"/>
                    <a:pt x="11607" y="8277"/>
                    <a:pt x="11830" y="8250"/>
                  </a:cubicBezTo>
                  <a:cubicBezTo>
                    <a:pt x="12249" y="8205"/>
                    <a:pt x="12686" y="8161"/>
                    <a:pt x="12954" y="7590"/>
                  </a:cubicBezTo>
                  <a:cubicBezTo>
                    <a:pt x="13016" y="7447"/>
                    <a:pt x="13061" y="7295"/>
                    <a:pt x="13097" y="7144"/>
                  </a:cubicBezTo>
                  <a:cubicBezTo>
                    <a:pt x="13257" y="7081"/>
                    <a:pt x="13427" y="7046"/>
                    <a:pt x="13596" y="7019"/>
                  </a:cubicBezTo>
                  <a:cubicBezTo>
                    <a:pt x="13819" y="6974"/>
                    <a:pt x="14042" y="6938"/>
                    <a:pt x="14248" y="6831"/>
                  </a:cubicBezTo>
                  <a:cubicBezTo>
                    <a:pt x="14444" y="6724"/>
                    <a:pt x="14622" y="6635"/>
                    <a:pt x="14792" y="6564"/>
                  </a:cubicBezTo>
                  <a:cubicBezTo>
                    <a:pt x="15059" y="6430"/>
                    <a:pt x="15229" y="6252"/>
                    <a:pt x="15407" y="6055"/>
                  </a:cubicBezTo>
                  <a:lnTo>
                    <a:pt x="15452" y="6002"/>
                  </a:lnTo>
                  <a:cubicBezTo>
                    <a:pt x="15496" y="5966"/>
                    <a:pt x="15496" y="5895"/>
                    <a:pt x="15452" y="5850"/>
                  </a:cubicBezTo>
                  <a:cubicBezTo>
                    <a:pt x="15431" y="5833"/>
                    <a:pt x="15404" y="5824"/>
                    <a:pt x="15376" y="5824"/>
                  </a:cubicBezTo>
                  <a:cubicBezTo>
                    <a:pt x="15346" y="5824"/>
                    <a:pt x="15315" y="5835"/>
                    <a:pt x="15291" y="5859"/>
                  </a:cubicBezTo>
                  <a:lnTo>
                    <a:pt x="15247" y="5913"/>
                  </a:lnTo>
                  <a:cubicBezTo>
                    <a:pt x="15077" y="6100"/>
                    <a:pt x="14926" y="6252"/>
                    <a:pt x="14694" y="6368"/>
                  </a:cubicBezTo>
                  <a:cubicBezTo>
                    <a:pt x="14533" y="6439"/>
                    <a:pt x="14364" y="6528"/>
                    <a:pt x="14167" y="6626"/>
                  </a:cubicBezTo>
                  <a:cubicBezTo>
                    <a:pt x="14194" y="6573"/>
                    <a:pt x="14230" y="6528"/>
                    <a:pt x="14256" y="6484"/>
                  </a:cubicBezTo>
                  <a:cubicBezTo>
                    <a:pt x="14337" y="6332"/>
                    <a:pt x="14426" y="6180"/>
                    <a:pt x="14533" y="6073"/>
                  </a:cubicBezTo>
                  <a:cubicBezTo>
                    <a:pt x="14595" y="6011"/>
                    <a:pt x="14711" y="5948"/>
                    <a:pt x="14827" y="5895"/>
                  </a:cubicBezTo>
                  <a:cubicBezTo>
                    <a:pt x="15059" y="5770"/>
                    <a:pt x="15300" y="5645"/>
                    <a:pt x="15354" y="5440"/>
                  </a:cubicBezTo>
                  <a:cubicBezTo>
                    <a:pt x="15372" y="5377"/>
                    <a:pt x="15336" y="5324"/>
                    <a:pt x="15273" y="5306"/>
                  </a:cubicBezTo>
                  <a:cubicBezTo>
                    <a:pt x="15263" y="5303"/>
                    <a:pt x="15252" y="5301"/>
                    <a:pt x="15242" y="5301"/>
                  </a:cubicBezTo>
                  <a:cubicBezTo>
                    <a:pt x="15193" y="5301"/>
                    <a:pt x="15154" y="5335"/>
                    <a:pt x="15140" y="5386"/>
                  </a:cubicBezTo>
                  <a:cubicBezTo>
                    <a:pt x="15113" y="5502"/>
                    <a:pt x="14899" y="5609"/>
                    <a:pt x="14720" y="5698"/>
                  </a:cubicBezTo>
                  <a:cubicBezTo>
                    <a:pt x="14587" y="5770"/>
                    <a:pt x="14462" y="5841"/>
                    <a:pt x="14381" y="5921"/>
                  </a:cubicBezTo>
                  <a:cubicBezTo>
                    <a:pt x="14248" y="6046"/>
                    <a:pt x="14149" y="6216"/>
                    <a:pt x="14060" y="6376"/>
                  </a:cubicBezTo>
                  <a:cubicBezTo>
                    <a:pt x="13989" y="6501"/>
                    <a:pt x="13917" y="6626"/>
                    <a:pt x="13837" y="6724"/>
                  </a:cubicBezTo>
                  <a:cubicBezTo>
                    <a:pt x="13828" y="6733"/>
                    <a:pt x="13819" y="6742"/>
                    <a:pt x="13819" y="6751"/>
                  </a:cubicBezTo>
                  <a:cubicBezTo>
                    <a:pt x="13730" y="6769"/>
                    <a:pt x="13641" y="6787"/>
                    <a:pt x="13552" y="6805"/>
                  </a:cubicBezTo>
                  <a:cubicBezTo>
                    <a:pt x="13427" y="6831"/>
                    <a:pt x="13284" y="6858"/>
                    <a:pt x="13159" y="6894"/>
                  </a:cubicBezTo>
                  <a:cubicBezTo>
                    <a:pt x="13168" y="6858"/>
                    <a:pt x="13168" y="6823"/>
                    <a:pt x="13177" y="6778"/>
                  </a:cubicBezTo>
                  <a:cubicBezTo>
                    <a:pt x="13266" y="6341"/>
                    <a:pt x="13347" y="5921"/>
                    <a:pt x="13668" y="5618"/>
                  </a:cubicBezTo>
                  <a:cubicBezTo>
                    <a:pt x="13837" y="5458"/>
                    <a:pt x="14051" y="5324"/>
                    <a:pt x="14274" y="5181"/>
                  </a:cubicBezTo>
                  <a:cubicBezTo>
                    <a:pt x="14649" y="4949"/>
                    <a:pt x="15042" y="4699"/>
                    <a:pt x="15247" y="4289"/>
                  </a:cubicBezTo>
                  <a:cubicBezTo>
                    <a:pt x="15265" y="4235"/>
                    <a:pt x="15247" y="4173"/>
                    <a:pt x="15193" y="4146"/>
                  </a:cubicBezTo>
                  <a:cubicBezTo>
                    <a:pt x="15174" y="4138"/>
                    <a:pt x="15155" y="4134"/>
                    <a:pt x="15136" y="4134"/>
                  </a:cubicBezTo>
                  <a:cubicBezTo>
                    <a:pt x="15095" y="4134"/>
                    <a:pt x="15060" y="4154"/>
                    <a:pt x="15042" y="4191"/>
                  </a:cubicBezTo>
                  <a:cubicBezTo>
                    <a:pt x="14872" y="4557"/>
                    <a:pt x="14506" y="4780"/>
                    <a:pt x="14149" y="5003"/>
                  </a:cubicBezTo>
                  <a:cubicBezTo>
                    <a:pt x="13926" y="5145"/>
                    <a:pt x="13694" y="5288"/>
                    <a:pt x="13516" y="5458"/>
                  </a:cubicBezTo>
                  <a:cubicBezTo>
                    <a:pt x="13150" y="5814"/>
                    <a:pt x="13052" y="6278"/>
                    <a:pt x="12963" y="6733"/>
                  </a:cubicBezTo>
                  <a:cubicBezTo>
                    <a:pt x="12945" y="6831"/>
                    <a:pt x="12927" y="6930"/>
                    <a:pt x="12900" y="7019"/>
                  </a:cubicBezTo>
                  <a:cubicBezTo>
                    <a:pt x="12900" y="7037"/>
                    <a:pt x="12892" y="7054"/>
                    <a:pt x="12892" y="7063"/>
                  </a:cubicBezTo>
                  <a:cubicBezTo>
                    <a:pt x="12856" y="7215"/>
                    <a:pt x="12811" y="7358"/>
                    <a:pt x="12749" y="7500"/>
                  </a:cubicBezTo>
                  <a:cubicBezTo>
                    <a:pt x="12535" y="7955"/>
                    <a:pt x="12196" y="7991"/>
                    <a:pt x="11803" y="8036"/>
                  </a:cubicBezTo>
                  <a:cubicBezTo>
                    <a:pt x="11634" y="8054"/>
                    <a:pt x="11455" y="8080"/>
                    <a:pt x="11286" y="8125"/>
                  </a:cubicBezTo>
                  <a:cubicBezTo>
                    <a:pt x="11321" y="8080"/>
                    <a:pt x="11357" y="8045"/>
                    <a:pt x="11384" y="8009"/>
                  </a:cubicBezTo>
                  <a:cubicBezTo>
                    <a:pt x="11491" y="7857"/>
                    <a:pt x="11607" y="7732"/>
                    <a:pt x="11750" y="7608"/>
                  </a:cubicBezTo>
                  <a:cubicBezTo>
                    <a:pt x="11812" y="7563"/>
                    <a:pt x="11883" y="7509"/>
                    <a:pt x="11946" y="7456"/>
                  </a:cubicBezTo>
                  <a:cubicBezTo>
                    <a:pt x="12187" y="7269"/>
                    <a:pt x="12463" y="7063"/>
                    <a:pt x="12597" y="6778"/>
                  </a:cubicBezTo>
                  <a:cubicBezTo>
                    <a:pt x="12615" y="6724"/>
                    <a:pt x="12597" y="6662"/>
                    <a:pt x="12544" y="6635"/>
                  </a:cubicBezTo>
                  <a:cubicBezTo>
                    <a:pt x="12529" y="6628"/>
                    <a:pt x="12514" y="6625"/>
                    <a:pt x="12498" y="6625"/>
                  </a:cubicBezTo>
                  <a:cubicBezTo>
                    <a:pt x="12455" y="6625"/>
                    <a:pt x="12412" y="6650"/>
                    <a:pt x="12392" y="6689"/>
                  </a:cubicBezTo>
                  <a:cubicBezTo>
                    <a:pt x="12285" y="6921"/>
                    <a:pt x="12044" y="7108"/>
                    <a:pt x="11812" y="7286"/>
                  </a:cubicBezTo>
                  <a:cubicBezTo>
                    <a:pt x="11741" y="7340"/>
                    <a:pt x="11669" y="7393"/>
                    <a:pt x="11607" y="7447"/>
                  </a:cubicBezTo>
                  <a:cubicBezTo>
                    <a:pt x="11455" y="7581"/>
                    <a:pt x="11330" y="7715"/>
                    <a:pt x="11205" y="7884"/>
                  </a:cubicBezTo>
                  <a:cubicBezTo>
                    <a:pt x="11161" y="7938"/>
                    <a:pt x="11089" y="8027"/>
                    <a:pt x="11000" y="8116"/>
                  </a:cubicBezTo>
                  <a:cubicBezTo>
                    <a:pt x="10875" y="8259"/>
                    <a:pt x="10742" y="8402"/>
                    <a:pt x="10688" y="8509"/>
                  </a:cubicBezTo>
                  <a:cubicBezTo>
                    <a:pt x="10572" y="8633"/>
                    <a:pt x="10483" y="8776"/>
                    <a:pt x="10385" y="8928"/>
                  </a:cubicBezTo>
                  <a:lnTo>
                    <a:pt x="10331" y="9017"/>
                  </a:lnTo>
                  <a:cubicBezTo>
                    <a:pt x="10171" y="9285"/>
                    <a:pt x="10019" y="9392"/>
                    <a:pt x="9769" y="9454"/>
                  </a:cubicBezTo>
                  <a:cubicBezTo>
                    <a:pt x="9858" y="9240"/>
                    <a:pt x="9912" y="8999"/>
                    <a:pt x="9965" y="8758"/>
                  </a:cubicBezTo>
                  <a:cubicBezTo>
                    <a:pt x="10046" y="8402"/>
                    <a:pt x="10135" y="8036"/>
                    <a:pt x="10331" y="7768"/>
                  </a:cubicBezTo>
                  <a:cubicBezTo>
                    <a:pt x="10438" y="7634"/>
                    <a:pt x="10563" y="7509"/>
                    <a:pt x="10688" y="7393"/>
                  </a:cubicBezTo>
                  <a:cubicBezTo>
                    <a:pt x="10804" y="7277"/>
                    <a:pt x="10929" y="7153"/>
                    <a:pt x="11027" y="7019"/>
                  </a:cubicBezTo>
                  <a:cubicBezTo>
                    <a:pt x="11081" y="6956"/>
                    <a:pt x="11125" y="6894"/>
                    <a:pt x="11170" y="6823"/>
                  </a:cubicBezTo>
                  <a:cubicBezTo>
                    <a:pt x="11179" y="6823"/>
                    <a:pt x="11188" y="6814"/>
                    <a:pt x="11197" y="6814"/>
                  </a:cubicBezTo>
                  <a:cubicBezTo>
                    <a:pt x="11348" y="6698"/>
                    <a:pt x="11518" y="6635"/>
                    <a:pt x="11696" y="6564"/>
                  </a:cubicBezTo>
                  <a:cubicBezTo>
                    <a:pt x="11946" y="6475"/>
                    <a:pt x="12205" y="6376"/>
                    <a:pt x="12410" y="6145"/>
                  </a:cubicBezTo>
                  <a:cubicBezTo>
                    <a:pt x="12847" y="5654"/>
                    <a:pt x="13186" y="5163"/>
                    <a:pt x="13489" y="4565"/>
                  </a:cubicBezTo>
                  <a:cubicBezTo>
                    <a:pt x="13507" y="4512"/>
                    <a:pt x="13489" y="4450"/>
                    <a:pt x="13436" y="4414"/>
                  </a:cubicBezTo>
                  <a:cubicBezTo>
                    <a:pt x="13421" y="4407"/>
                    <a:pt x="13406" y="4403"/>
                    <a:pt x="13392" y="4403"/>
                  </a:cubicBezTo>
                  <a:cubicBezTo>
                    <a:pt x="13351" y="4403"/>
                    <a:pt x="13313" y="4428"/>
                    <a:pt x="13293" y="4467"/>
                  </a:cubicBezTo>
                  <a:cubicBezTo>
                    <a:pt x="12999" y="5047"/>
                    <a:pt x="12669" y="5520"/>
                    <a:pt x="12240" y="6002"/>
                  </a:cubicBezTo>
                  <a:cubicBezTo>
                    <a:pt x="12071" y="6189"/>
                    <a:pt x="11848" y="6278"/>
                    <a:pt x="11616" y="6368"/>
                  </a:cubicBezTo>
                  <a:cubicBezTo>
                    <a:pt x="11544" y="6394"/>
                    <a:pt x="11464" y="6421"/>
                    <a:pt x="11393" y="6457"/>
                  </a:cubicBezTo>
                  <a:cubicBezTo>
                    <a:pt x="11455" y="6332"/>
                    <a:pt x="11518" y="6207"/>
                    <a:pt x="11580" y="6082"/>
                  </a:cubicBezTo>
                  <a:cubicBezTo>
                    <a:pt x="11803" y="5654"/>
                    <a:pt x="12008" y="5190"/>
                    <a:pt x="12205" y="4744"/>
                  </a:cubicBezTo>
                  <a:cubicBezTo>
                    <a:pt x="12276" y="4583"/>
                    <a:pt x="12347" y="4423"/>
                    <a:pt x="12428" y="4262"/>
                  </a:cubicBezTo>
                  <a:cubicBezTo>
                    <a:pt x="12428" y="4253"/>
                    <a:pt x="12437" y="4253"/>
                    <a:pt x="12445" y="4253"/>
                  </a:cubicBezTo>
                  <a:cubicBezTo>
                    <a:pt x="12499" y="4209"/>
                    <a:pt x="12588" y="4200"/>
                    <a:pt x="12677" y="4182"/>
                  </a:cubicBezTo>
                  <a:cubicBezTo>
                    <a:pt x="12740" y="4173"/>
                    <a:pt x="12811" y="4164"/>
                    <a:pt x="12874" y="4146"/>
                  </a:cubicBezTo>
                  <a:cubicBezTo>
                    <a:pt x="13043" y="4093"/>
                    <a:pt x="13231" y="3968"/>
                    <a:pt x="13445" y="3772"/>
                  </a:cubicBezTo>
                  <a:cubicBezTo>
                    <a:pt x="13614" y="3620"/>
                    <a:pt x="13712" y="3477"/>
                    <a:pt x="13801" y="3281"/>
                  </a:cubicBezTo>
                  <a:cubicBezTo>
                    <a:pt x="13828" y="3227"/>
                    <a:pt x="13837" y="3165"/>
                    <a:pt x="13864" y="3102"/>
                  </a:cubicBezTo>
                  <a:cubicBezTo>
                    <a:pt x="13882" y="3013"/>
                    <a:pt x="13926" y="2879"/>
                    <a:pt x="13971" y="2844"/>
                  </a:cubicBezTo>
                  <a:cubicBezTo>
                    <a:pt x="14016" y="2808"/>
                    <a:pt x="14025" y="2746"/>
                    <a:pt x="13989" y="2701"/>
                  </a:cubicBezTo>
                  <a:cubicBezTo>
                    <a:pt x="13967" y="2669"/>
                    <a:pt x="13933" y="2653"/>
                    <a:pt x="13900" y="2653"/>
                  </a:cubicBezTo>
                  <a:cubicBezTo>
                    <a:pt x="13877" y="2653"/>
                    <a:pt x="13855" y="2660"/>
                    <a:pt x="13837" y="2674"/>
                  </a:cubicBezTo>
                  <a:cubicBezTo>
                    <a:pt x="13730" y="2746"/>
                    <a:pt x="13694" y="2897"/>
                    <a:pt x="13650" y="3040"/>
                  </a:cubicBezTo>
                  <a:cubicBezTo>
                    <a:pt x="13632" y="3102"/>
                    <a:pt x="13614" y="3156"/>
                    <a:pt x="13605" y="3192"/>
                  </a:cubicBezTo>
                  <a:cubicBezTo>
                    <a:pt x="13525" y="3361"/>
                    <a:pt x="13436" y="3486"/>
                    <a:pt x="13293" y="3611"/>
                  </a:cubicBezTo>
                  <a:cubicBezTo>
                    <a:pt x="13106" y="3789"/>
                    <a:pt x="12936" y="3896"/>
                    <a:pt x="12802" y="3941"/>
                  </a:cubicBezTo>
                  <a:cubicBezTo>
                    <a:pt x="12758" y="3959"/>
                    <a:pt x="12695" y="3968"/>
                    <a:pt x="12642" y="3968"/>
                  </a:cubicBezTo>
                  <a:cubicBezTo>
                    <a:pt x="12615" y="3977"/>
                    <a:pt x="12579" y="3977"/>
                    <a:pt x="12553" y="3986"/>
                  </a:cubicBezTo>
                  <a:cubicBezTo>
                    <a:pt x="12856" y="3334"/>
                    <a:pt x="13177" y="2692"/>
                    <a:pt x="13570" y="2121"/>
                  </a:cubicBezTo>
                  <a:cubicBezTo>
                    <a:pt x="13605" y="2077"/>
                    <a:pt x="13596" y="2005"/>
                    <a:pt x="13543" y="1978"/>
                  </a:cubicBezTo>
                  <a:cubicBezTo>
                    <a:pt x="13520" y="1964"/>
                    <a:pt x="13497" y="1956"/>
                    <a:pt x="13474" y="1956"/>
                  </a:cubicBezTo>
                  <a:cubicBezTo>
                    <a:pt x="13442" y="1956"/>
                    <a:pt x="13412" y="1970"/>
                    <a:pt x="13391" y="1996"/>
                  </a:cubicBezTo>
                  <a:cubicBezTo>
                    <a:pt x="12829" y="2808"/>
                    <a:pt x="12410" y="3745"/>
                    <a:pt x="12008" y="4655"/>
                  </a:cubicBezTo>
                  <a:cubicBezTo>
                    <a:pt x="11803" y="5101"/>
                    <a:pt x="11598" y="5556"/>
                    <a:pt x="11384" y="5984"/>
                  </a:cubicBezTo>
                  <a:cubicBezTo>
                    <a:pt x="11223" y="6305"/>
                    <a:pt x="11072" y="6608"/>
                    <a:pt x="10858" y="6894"/>
                  </a:cubicBezTo>
                  <a:cubicBezTo>
                    <a:pt x="10759" y="7010"/>
                    <a:pt x="10643" y="7126"/>
                    <a:pt x="10527" y="7242"/>
                  </a:cubicBezTo>
                  <a:cubicBezTo>
                    <a:pt x="10411" y="7358"/>
                    <a:pt x="10287" y="7483"/>
                    <a:pt x="10180" y="7616"/>
                  </a:cubicBezTo>
                  <a:cubicBezTo>
                    <a:pt x="10188" y="7545"/>
                    <a:pt x="10188" y="7465"/>
                    <a:pt x="10180" y="7393"/>
                  </a:cubicBezTo>
                  <a:cubicBezTo>
                    <a:pt x="10180" y="7277"/>
                    <a:pt x="10153" y="7179"/>
                    <a:pt x="10135" y="7072"/>
                  </a:cubicBezTo>
                  <a:cubicBezTo>
                    <a:pt x="10090" y="6867"/>
                    <a:pt x="10046" y="6689"/>
                    <a:pt x="10153" y="6519"/>
                  </a:cubicBezTo>
                  <a:cubicBezTo>
                    <a:pt x="10296" y="6260"/>
                    <a:pt x="10483" y="5975"/>
                    <a:pt x="10652" y="5761"/>
                  </a:cubicBezTo>
                  <a:cubicBezTo>
                    <a:pt x="10768" y="5609"/>
                    <a:pt x="10929" y="5493"/>
                    <a:pt x="11098" y="5377"/>
                  </a:cubicBezTo>
                  <a:cubicBezTo>
                    <a:pt x="11259" y="5252"/>
                    <a:pt x="11437" y="5128"/>
                    <a:pt x="11562" y="4958"/>
                  </a:cubicBezTo>
                  <a:cubicBezTo>
                    <a:pt x="11607" y="4904"/>
                    <a:pt x="11589" y="4842"/>
                    <a:pt x="11544" y="4806"/>
                  </a:cubicBezTo>
                  <a:cubicBezTo>
                    <a:pt x="11526" y="4791"/>
                    <a:pt x="11503" y="4784"/>
                    <a:pt x="11479" y="4784"/>
                  </a:cubicBezTo>
                  <a:cubicBezTo>
                    <a:pt x="11446" y="4784"/>
                    <a:pt x="11414" y="4798"/>
                    <a:pt x="11393" y="4824"/>
                  </a:cubicBezTo>
                  <a:cubicBezTo>
                    <a:pt x="11277" y="4967"/>
                    <a:pt x="11125" y="5083"/>
                    <a:pt x="10965" y="5199"/>
                  </a:cubicBezTo>
                  <a:cubicBezTo>
                    <a:pt x="10795" y="5324"/>
                    <a:pt x="10617" y="5458"/>
                    <a:pt x="10483" y="5627"/>
                  </a:cubicBezTo>
                  <a:cubicBezTo>
                    <a:pt x="10474" y="5636"/>
                    <a:pt x="10465" y="5645"/>
                    <a:pt x="10456" y="5663"/>
                  </a:cubicBezTo>
                  <a:cubicBezTo>
                    <a:pt x="10438" y="5386"/>
                    <a:pt x="10465" y="5110"/>
                    <a:pt x="10626" y="4949"/>
                  </a:cubicBezTo>
                  <a:cubicBezTo>
                    <a:pt x="10831" y="4735"/>
                    <a:pt x="11054" y="4521"/>
                    <a:pt x="11268" y="4325"/>
                  </a:cubicBezTo>
                  <a:lnTo>
                    <a:pt x="11420" y="4182"/>
                  </a:lnTo>
                  <a:cubicBezTo>
                    <a:pt x="11776" y="3852"/>
                    <a:pt x="11857" y="3433"/>
                    <a:pt x="11937" y="3031"/>
                  </a:cubicBezTo>
                  <a:cubicBezTo>
                    <a:pt x="11946" y="3004"/>
                    <a:pt x="11946" y="2969"/>
                    <a:pt x="11955" y="2942"/>
                  </a:cubicBezTo>
                  <a:cubicBezTo>
                    <a:pt x="12017" y="2888"/>
                    <a:pt x="12115" y="2844"/>
                    <a:pt x="12214" y="2790"/>
                  </a:cubicBezTo>
                  <a:cubicBezTo>
                    <a:pt x="12330" y="2728"/>
                    <a:pt x="12454" y="2665"/>
                    <a:pt x="12553" y="2585"/>
                  </a:cubicBezTo>
                  <a:cubicBezTo>
                    <a:pt x="12695" y="2460"/>
                    <a:pt x="12784" y="2246"/>
                    <a:pt x="12865" y="2059"/>
                  </a:cubicBezTo>
                  <a:cubicBezTo>
                    <a:pt x="12892" y="1996"/>
                    <a:pt x="12927" y="1934"/>
                    <a:pt x="12954" y="1880"/>
                  </a:cubicBezTo>
                  <a:cubicBezTo>
                    <a:pt x="12981" y="1827"/>
                    <a:pt x="12954" y="1764"/>
                    <a:pt x="12900" y="1738"/>
                  </a:cubicBezTo>
                  <a:cubicBezTo>
                    <a:pt x="12884" y="1729"/>
                    <a:pt x="12866" y="1725"/>
                    <a:pt x="12850" y="1725"/>
                  </a:cubicBezTo>
                  <a:cubicBezTo>
                    <a:pt x="12812" y="1725"/>
                    <a:pt x="12776" y="1745"/>
                    <a:pt x="12758" y="1782"/>
                  </a:cubicBezTo>
                  <a:cubicBezTo>
                    <a:pt x="12722" y="1845"/>
                    <a:pt x="12695" y="1907"/>
                    <a:pt x="12669" y="1969"/>
                  </a:cubicBezTo>
                  <a:cubicBezTo>
                    <a:pt x="12597" y="2139"/>
                    <a:pt x="12508" y="2335"/>
                    <a:pt x="12410" y="2424"/>
                  </a:cubicBezTo>
                  <a:cubicBezTo>
                    <a:pt x="12330" y="2487"/>
                    <a:pt x="12214" y="2549"/>
                    <a:pt x="12106" y="2603"/>
                  </a:cubicBezTo>
                  <a:cubicBezTo>
                    <a:pt x="12080" y="2612"/>
                    <a:pt x="12053" y="2630"/>
                    <a:pt x="12017" y="2647"/>
                  </a:cubicBezTo>
                  <a:cubicBezTo>
                    <a:pt x="12053" y="2523"/>
                    <a:pt x="12098" y="2407"/>
                    <a:pt x="12151" y="2300"/>
                  </a:cubicBezTo>
                  <a:cubicBezTo>
                    <a:pt x="12178" y="2246"/>
                    <a:pt x="12151" y="2184"/>
                    <a:pt x="12098" y="2148"/>
                  </a:cubicBezTo>
                  <a:cubicBezTo>
                    <a:pt x="12083" y="2141"/>
                    <a:pt x="12068" y="2137"/>
                    <a:pt x="12053" y="2137"/>
                  </a:cubicBezTo>
                  <a:cubicBezTo>
                    <a:pt x="12013" y="2137"/>
                    <a:pt x="11974" y="2162"/>
                    <a:pt x="11955" y="2201"/>
                  </a:cubicBezTo>
                  <a:cubicBezTo>
                    <a:pt x="11839" y="2416"/>
                    <a:pt x="11785" y="2647"/>
                    <a:pt x="11741" y="2879"/>
                  </a:cubicBezTo>
                  <a:cubicBezTo>
                    <a:pt x="11741" y="2915"/>
                    <a:pt x="11732" y="2951"/>
                    <a:pt x="11723" y="2986"/>
                  </a:cubicBezTo>
                  <a:cubicBezTo>
                    <a:pt x="11660" y="3334"/>
                    <a:pt x="11589" y="3664"/>
                    <a:pt x="11357" y="3932"/>
                  </a:cubicBezTo>
                  <a:cubicBezTo>
                    <a:pt x="11357" y="3914"/>
                    <a:pt x="11348" y="3887"/>
                    <a:pt x="11339" y="3870"/>
                  </a:cubicBezTo>
                  <a:cubicBezTo>
                    <a:pt x="11304" y="3727"/>
                    <a:pt x="11268" y="3584"/>
                    <a:pt x="11277" y="3459"/>
                  </a:cubicBezTo>
                  <a:cubicBezTo>
                    <a:pt x="11277" y="3334"/>
                    <a:pt x="11295" y="3227"/>
                    <a:pt x="11321" y="3120"/>
                  </a:cubicBezTo>
                  <a:cubicBezTo>
                    <a:pt x="11330" y="3094"/>
                    <a:pt x="11348" y="3067"/>
                    <a:pt x="11366" y="3031"/>
                  </a:cubicBezTo>
                  <a:cubicBezTo>
                    <a:pt x="11411" y="2933"/>
                    <a:pt x="11473" y="2808"/>
                    <a:pt x="11393" y="2692"/>
                  </a:cubicBezTo>
                  <a:cubicBezTo>
                    <a:pt x="11376" y="2658"/>
                    <a:pt x="11340" y="2642"/>
                    <a:pt x="11303" y="2642"/>
                  </a:cubicBezTo>
                  <a:cubicBezTo>
                    <a:pt x="11282" y="2642"/>
                    <a:pt x="11260" y="2647"/>
                    <a:pt x="11241" y="2656"/>
                  </a:cubicBezTo>
                  <a:cubicBezTo>
                    <a:pt x="11197" y="2692"/>
                    <a:pt x="11179" y="2755"/>
                    <a:pt x="11214" y="2808"/>
                  </a:cubicBezTo>
                  <a:cubicBezTo>
                    <a:pt x="11223" y="2826"/>
                    <a:pt x="11188" y="2897"/>
                    <a:pt x="11170" y="2933"/>
                  </a:cubicBezTo>
                  <a:cubicBezTo>
                    <a:pt x="11143" y="2969"/>
                    <a:pt x="11125" y="3013"/>
                    <a:pt x="11116" y="3049"/>
                  </a:cubicBezTo>
                  <a:cubicBezTo>
                    <a:pt x="11081" y="3174"/>
                    <a:pt x="11054" y="3308"/>
                    <a:pt x="11054" y="3450"/>
                  </a:cubicBezTo>
                  <a:cubicBezTo>
                    <a:pt x="11054" y="3602"/>
                    <a:pt x="11089" y="3763"/>
                    <a:pt x="11134" y="3923"/>
                  </a:cubicBezTo>
                  <a:cubicBezTo>
                    <a:pt x="11152" y="3986"/>
                    <a:pt x="11170" y="4048"/>
                    <a:pt x="11179" y="4111"/>
                  </a:cubicBezTo>
                  <a:lnTo>
                    <a:pt x="11116" y="4164"/>
                  </a:lnTo>
                  <a:cubicBezTo>
                    <a:pt x="10902" y="4369"/>
                    <a:pt x="10670" y="4583"/>
                    <a:pt x="10465" y="4797"/>
                  </a:cubicBezTo>
                  <a:cubicBezTo>
                    <a:pt x="10197" y="5065"/>
                    <a:pt x="10215" y="5520"/>
                    <a:pt x="10260" y="5921"/>
                  </a:cubicBezTo>
                  <a:cubicBezTo>
                    <a:pt x="10153" y="6082"/>
                    <a:pt x="10046" y="6252"/>
                    <a:pt x="9957" y="6403"/>
                  </a:cubicBezTo>
                  <a:cubicBezTo>
                    <a:pt x="9948" y="6430"/>
                    <a:pt x="9939" y="6448"/>
                    <a:pt x="9930" y="6466"/>
                  </a:cubicBezTo>
                  <a:cubicBezTo>
                    <a:pt x="9814" y="6189"/>
                    <a:pt x="9725" y="5788"/>
                    <a:pt x="9814" y="5600"/>
                  </a:cubicBezTo>
                  <a:cubicBezTo>
                    <a:pt x="9841" y="5547"/>
                    <a:pt x="9814" y="5484"/>
                    <a:pt x="9760" y="5458"/>
                  </a:cubicBezTo>
                  <a:cubicBezTo>
                    <a:pt x="9744" y="5450"/>
                    <a:pt x="9727" y="5447"/>
                    <a:pt x="9711" y="5447"/>
                  </a:cubicBezTo>
                  <a:cubicBezTo>
                    <a:pt x="9667" y="5447"/>
                    <a:pt x="9628" y="5472"/>
                    <a:pt x="9609" y="5511"/>
                  </a:cubicBezTo>
                  <a:cubicBezTo>
                    <a:pt x="9466" y="5841"/>
                    <a:pt x="9662" y="6519"/>
                    <a:pt x="9867" y="6805"/>
                  </a:cubicBezTo>
                  <a:cubicBezTo>
                    <a:pt x="9876" y="6912"/>
                    <a:pt x="9894" y="7019"/>
                    <a:pt x="9921" y="7117"/>
                  </a:cubicBezTo>
                  <a:cubicBezTo>
                    <a:pt x="9939" y="7215"/>
                    <a:pt x="9957" y="7304"/>
                    <a:pt x="9965" y="7393"/>
                  </a:cubicBezTo>
                  <a:cubicBezTo>
                    <a:pt x="9974" y="7500"/>
                    <a:pt x="9965" y="7599"/>
                    <a:pt x="9957" y="7697"/>
                  </a:cubicBezTo>
                  <a:cubicBezTo>
                    <a:pt x="9957" y="7795"/>
                    <a:pt x="9948" y="7893"/>
                    <a:pt x="9948" y="8000"/>
                  </a:cubicBezTo>
                  <a:cubicBezTo>
                    <a:pt x="9948" y="8009"/>
                    <a:pt x="9948" y="8009"/>
                    <a:pt x="9957" y="8018"/>
                  </a:cubicBezTo>
                  <a:cubicBezTo>
                    <a:pt x="9867" y="8241"/>
                    <a:pt x="9814" y="8473"/>
                    <a:pt x="9760" y="8705"/>
                  </a:cubicBezTo>
                  <a:cubicBezTo>
                    <a:pt x="9689" y="8999"/>
                    <a:pt x="9626" y="9285"/>
                    <a:pt x="9493" y="9517"/>
                  </a:cubicBezTo>
                  <a:cubicBezTo>
                    <a:pt x="9466" y="9517"/>
                    <a:pt x="9448" y="9534"/>
                    <a:pt x="9430" y="9561"/>
                  </a:cubicBezTo>
                  <a:cubicBezTo>
                    <a:pt x="9412" y="9588"/>
                    <a:pt x="9412" y="9606"/>
                    <a:pt x="9421" y="9633"/>
                  </a:cubicBezTo>
                  <a:cubicBezTo>
                    <a:pt x="9377" y="9686"/>
                    <a:pt x="9341" y="9740"/>
                    <a:pt x="9287" y="9784"/>
                  </a:cubicBezTo>
                  <a:cubicBezTo>
                    <a:pt x="9163" y="9900"/>
                    <a:pt x="8957" y="9972"/>
                    <a:pt x="8761" y="10034"/>
                  </a:cubicBezTo>
                  <a:cubicBezTo>
                    <a:pt x="8663" y="10070"/>
                    <a:pt x="8565" y="10105"/>
                    <a:pt x="8485" y="10141"/>
                  </a:cubicBezTo>
                  <a:cubicBezTo>
                    <a:pt x="8449" y="10159"/>
                    <a:pt x="8422" y="10177"/>
                    <a:pt x="8386" y="10186"/>
                  </a:cubicBezTo>
                  <a:lnTo>
                    <a:pt x="8377" y="10186"/>
                  </a:lnTo>
                  <a:cubicBezTo>
                    <a:pt x="8324" y="10186"/>
                    <a:pt x="8288" y="10212"/>
                    <a:pt x="8270" y="10257"/>
                  </a:cubicBezTo>
                  <a:cubicBezTo>
                    <a:pt x="8199" y="10293"/>
                    <a:pt x="8137" y="10337"/>
                    <a:pt x="8074" y="10382"/>
                  </a:cubicBezTo>
                  <a:cubicBezTo>
                    <a:pt x="8092" y="10204"/>
                    <a:pt x="8065" y="10016"/>
                    <a:pt x="8047" y="9829"/>
                  </a:cubicBezTo>
                  <a:cubicBezTo>
                    <a:pt x="8021" y="9650"/>
                    <a:pt x="8003" y="9490"/>
                    <a:pt x="8021" y="9338"/>
                  </a:cubicBezTo>
                  <a:cubicBezTo>
                    <a:pt x="8038" y="9169"/>
                    <a:pt x="8128" y="8999"/>
                    <a:pt x="8226" y="8830"/>
                  </a:cubicBezTo>
                  <a:cubicBezTo>
                    <a:pt x="8253" y="8767"/>
                    <a:pt x="8288" y="8714"/>
                    <a:pt x="8315" y="8660"/>
                  </a:cubicBezTo>
                  <a:cubicBezTo>
                    <a:pt x="8342" y="8598"/>
                    <a:pt x="8377" y="8526"/>
                    <a:pt x="8413" y="8455"/>
                  </a:cubicBezTo>
                  <a:cubicBezTo>
                    <a:pt x="8476" y="8321"/>
                    <a:pt x="8547" y="8187"/>
                    <a:pt x="8618" y="8054"/>
                  </a:cubicBezTo>
                  <a:cubicBezTo>
                    <a:pt x="8690" y="7929"/>
                    <a:pt x="8779" y="7831"/>
                    <a:pt x="8877" y="7724"/>
                  </a:cubicBezTo>
                  <a:cubicBezTo>
                    <a:pt x="8948" y="7643"/>
                    <a:pt x="9029" y="7563"/>
                    <a:pt x="9091" y="7474"/>
                  </a:cubicBezTo>
                  <a:cubicBezTo>
                    <a:pt x="9127" y="7420"/>
                    <a:pt x="9118" y="7358"/>
                    <a:pt x="9064" y="7322"/>
                  </a:cubicBezTo>
                  <a:cubicBezTo>
                    <a:pt x="9047" y="7308"/>
                    <a:pt x="9024" y="7301"/>
                    <a:pt x="9002" y="7301"/>
                  </a:cubicBezTo>
                  <a:cubicBezTo>
                    <a:pt x="8968" y="7301"/>
                    <a:pt x="8934" y="7317"/>
                    <a:pt x="8913" y="7349"/>
                  </a:cubicBezTo>
                  <a:cubicBezTo>
                    <a:pt x="8859" y="7429"/>
                    <a:pt x="8788" y="7500"/>
                    <a:pt x="8716" y="7572"/>
                  </a:cubicBezTo>
                  <a:cubicBezTo>
                    <a:pt x="8618" y="7688"/>
                    <a:pt x="8511" y="7804"/>
                    <a:pt x="8422" y="7947"/>
                  </a:cubicBezTo>
                  <a:cubicBezTo>
                    <a:pt x="8404" y="7982"/>
                    <a:pt x="8386" y="8018"/>
                    <a:pt x="8369" y="8054"/>
                  </a:cubicBezTo>
                  <a:cubicBezTo>
                    <a:pt x="8324" y="7786"/>
                    <a:pt x="8360" y="7465"/>
                    <a:pt x="8493" y="7206"/>
                  </a:cubicBezTo>
                  <a:cubicBezTo>
                    <a:pt x="8565" y="7063"/>
                    <a:pt x="8654" y="6930"/>
                    <a:pt x="8761" y="6805"/>
                  </a:cubicBezTo>
                  <a:cubicBezTo>
                    <a:pt x="8850" y="6671"/>
                    <a:pt x="8948" y="6537"/>
                    <a:pt x="9029" y="6385"/>
                  </a:cubicBezTo>
                  <a:cubicBezTo>
                    <a:pt x="9055" y="6332"/>
                    <a:pt x="9029" y="6269"/>
                    <a:pt x="8975" y="6243"/>
                  </a:cubicBezTo>
                  <a:cubicBezTo>
                    <a:pt x="8959" y="6234"/>
                    <a:pt x="8941" y="6230"/>
                    <a:pt x="8924" y="6230"/>
                  </a:cubicBezTo>
                  <a:cubicBezTo>
                    <a:pt x="8886" y="6230"/>
                    <a:pt x="8851" y="6250"/>
                    <a:pt x="8832" y="6287"/>
                  </a:cubicBezTo>
                  <a:cubicBezTo>
                    <a:pt x="8761" y="6421"/>
                    <a:pt x="8672" y="6546"/>
                    <a:pt x="8583" y="6671"/>
                  </a:cubicBezTo>
                  <a:cubicBezTo>
                    <a:pt x="8476" y="6805"/>
                    <a:pt x="8377" y="6947"/>
                    <a:pt x="8297" y="7108"/>
                  </a:cubicBezTo>
                  <a:cubicBezTo>
                    <a:pt x="8146" y="7411"/>
                    <a:pt x="8056" y="7893"/>
                    <a:pt x="8208" y="8294"/>
                  </a:cubicBezTo>
                  <a:cubicBezTo>
                    <a:pt x="8217" y="8303"/>
                    <a:pt x="8226" y="8321"/>
                    <a:pt x="8235" y="8330"/>
                  </a:cubicBezTo>
                  <a:cubicBezTo>
                    <a:pt x="8226" y="8339"/>
                    <a:pt x="8226" y="8348"/>
                    <a:pt x="8217" y="8357"/>
                  </a:cubicBezTo>
                  <a:cubicBezTo>
                    <a:pt x="8181" y="8428"/>
                    <a:pt x="8146" y="8500"/>
                    <a:pt x="8119" y="8562"/>
                  </a:cubicBezTo>
                  <a:cubicBezTo>
                    <a:pt x="8092" y="8616"/>
                    <a:pt x="8065" y="8669"/>
                    <a:pt x="8030" y="8723"/>
                  </a:cubicBezTo>
                  <a:cubicBezTo>
                    <a:pt x="7931" y="8910"/>
                    <a:pt x="7824" y="9097"/>
                    <a:pt x="7807" y="9311"/>
                  </a:cubicBezTo>
                  <a:cubicBezTo>
                    <a:pt x="7789" y="9481"/>
                    <a:pt x="7807" y="9668"/>
                    <a:pt x="7833" y="9847"/>
                  </a:cubicBezTo>
                  <a:cubicBezTo>
                    <a:pt x="7860" y="10097"/>
                    <a:pt x="7896" y="10364"/>
                    <a:pt x="7807" y="10560"/>
                  </a:cubicBezTo>
                  <a:cubicBezTo>
                    <a:pt x="7798" y="10578"/>
                    <a:pt x="7798" y="10596"/>
                    <a:pt x="7807" y="10614"/>
                  </a:cubicBezTo>
                  <a:cubicBezTo>
                    <a:pt x="7735" y="10685"/>
                    <a:pt x="7673" y="10757"/>
                    <a:pt x="7601" y="10837"/>
                  </a:cubicBezTo>
                  <a:cubicBezTo>
                    <a:pt x="7307" y="11221"/>
                    <a:pt x="7093" y="11693"/>
                    <a:pt x="6879" y="12157"/>
                  </a:cubicBezTo>
                  <a:cubicBezTo>
                    <a:pt x="6798" y="12354"/>
                    <a:pt x="6709" y="12532"/>
                    <a:pt x="6620" y="12710"/>
                  </a:cubicBezTo>
                  <a:cubicBezTo>
                    <a:pt x="6575" y="12808"/>
                    <a:pt x="6531" y="12907"/>
                    <a:pt x="6477" y="13005"/>
                  </a:cubicBezTo>
                  <a:cubicBezTo>
                    <a:pt x="6210" y="13558"/>
                    <a:pt x="5951" y="14075"/>
                    <a:pt x="5496" y="14486"/>
                  </a:cubicBezTo>
                  <a:cubicBezTo>
                    <a:pt x="5487" y="14495"/>
                    <a:pt x="5478" y="14503"/>
                    <a:pt x="5469" y="14512"/>
                  </a:cubicBezTo>
                  <a:cubicBezTo>
                    <a:pt x="5541" y="14263"/>
                    <a:pt x="5621" y="14022"/>
                    <a:pt x="5710" y="13763"/>
                  </a:cubicBezTo>
                  <a:cubicBezTo>
                    <a:pt x="5746" y="13736"/>
                    <a:pt x="5773" y="13692"/>
                    <a:pt x="5755" y="13638"/>
                  </a:cubicBezTo>
                  <a:cubicBezTo>
                    <a:pt x="5755" y="13638"/>
                    <a:pt x="5755" y="13629"/>
                    <a:pt x="5755" y="13629"/>
                  </a:cubicBezTo>
                  <a:cubicBezTo>
                    <a:pt x="5781" y="13531"/>
                    <a:pt x="5808" y="13442"/>
                    <a:pt x="5844" y="13353"/>
                  </a:cubicBezTo>
                  <a:cubicBezTo>
                    <a:pt x="6076" y="12657"/>
                    <a:pt x="6326" y="11943"/>
                    <a:pt x="6442" y="11292"/>
                  </a:cubicBezTo>
                  <a:cubicBezTo>
                    <a:pt x="6495" y="11006"/>
                    <a:pt x="6513" y="10712"/>
                    <a:pt x="6522" y="10427"/>
                  </a:cubicBezTo>
                  <a:cubicBezTo>
                    <a:pt x="6522" y="10346"/>
                    <a:pt x="6531" y="10266"/>
                    <a:pt x="6531" y="10195"/>
                  </a:cubicBezTo>
                  <a:cubicBezTo>
                    <a:pt x="6531" y="10186"/>
                    <a:pt x="6531" y="10186"/>
                    <a:pt x="6540" y="10186"/>
                  </a:cubicBezTo>
                  <a:cubicBezTo>
                    <a:pt x="6593" y="10132"/>
                    <a:pt x="6665" y="10079"/>
                    <a:pt x="6745" y="10025"/>
                  </a:cubicBezTo>
                  <a:cubicBezTo>
                    <a:pt x="6879" y="9927"/>
                    <a:pt x="7021" y="9829"/>
                    <a:pt x="7111" y="9659"/>
                  </a:cubicBezTo>
                  <a:cubicBezTo>
                    <a:pt x="7182" y="9543"/>
                    <a:pt x="7236" y="9419"/>
                    <a:pt x="7280" y="9294"/>
                  </a:cubicBezTo>
                  <a:lnTo>
                    <a:pt x="7307" y="9231"/>
                  </a:lnTo>
                  <a:cubicBezTo>
                    <a:pt x="7352" y="9124"/>
                    <a:pt x="7378" y="9008"/>
                    <a:pt x="7396" y="8901"/>
                  </a:cubicBezTo>
                  <a:cubicBezTo>
                    <a:pt x="7432" y="8758"/>
                    <a:pt x="7459" y="8633"/>
                    <a:pt x="7521" y="8526"/>
                  </a:cubicBezTo>
                  <a:cubicBezTo>
                    <a:pt x="7557" y="8473"/>
                    <a:pt x="7539" y="8410"/>
                    <a:pt x="7485" y="8375"/>
                  </a:cubicBezTo>
                  <a:cubicBezTo>
                    <a:pt x="7466" y="8365"/>
                    <a:pt x="7446" y="8360"/>
                    <a:pt x="7426" y="8360"/>
                  </a:cubicBezTo>
                  <a:cubicBezTo>
                    <a:pt x="7390" y="8360"/>
                    <a:pt x="7357" y="8376"/>
                    <a:pt x="7334" y="8410"/>
                  </a:cubicBezTo>
                  <a:cubicBezTo>
                    <a:pt x="7245" y="8544"/>
                    <a:pt x="7218" y="8705"/>
                    <a:pt x="7182" y="8856"/>
                  </a:cubicBezTo>
                  <a:cubicBezTo>
                    <a:pt x="7164" y="8964"/>
                    <a:pt x="7146" y="9062"/>
                    <a:pt x="7102" y="9151"/>
                  </a:cubicBezTo>
                  <a:lnTo>
                    <a:pt x="7075" y="9213"/>
                  </a:lnTo>
                  <a:cubicBezTo>
                    <a:pt x="7030" y="9329"/>
                    <a:pt x="6986" y="9445"/>
                    <a:pt x="6923" y="9561"/>
                  </a:cubicBezTo>
                  <a:cubicBezTo>
                    <a:pt x="6852" y="9677"/>
                    <a:pt x="6736" y="9766"/>
                    <a:pt x="6611" y="9847"/>
                  </a:cubicBezTo>
                  <a:cubicBezTo>
                    <a:pt x="6593" y="9865"/>
                    <a:pt x="6575" y="9873"/>
                    <a:pt x="6558" y="9891"/>
                  </a:cubicBezTo>
                  <a:cubicBezTo>
                    <a:pt x="6567" y="9784"/>
                    <a:pt x="6575" y="9677"/>
                    <a:pt x="6593" y="9579"/>
                  </a:cubicBezTo>
                  <a:cubicBezTo>
                    <a:pt x="6691" y="9080"/>
                    <a:pt x="6870" y="8464"/>
                    <a:pt x="7075" y="7929"/>
                  </a:cubicBezTo>
                  <a:cubicBezTo>
                    <a:pt x="7343" y="7251"/>
                    <a:pt x="7691" y="6751"/>
                    <a:pt x="8288" y="6198"/>
                  </a:cubicBezTo>
                  <a:cubicBezTo>
                    <a:pt x="8333" y="6162"/>
                    <a:pt x="8369" y="6118"/>
                    <a:pt x="8413" y="6082"/>
                  </a:cubicBezTo>
                  <a:cubicBezTo>
                    <a:pt x="8681" y="5841"/>
                    <a:pt x="8886" y="5645"/>
                    <a:pt x="9073" y="5288"/>
                  </a:cubicBezTo>
                  <a:cubicBezTo>
                    <a:pt x="9207" y="5003"/>
                    <a:pt x="9341" y="4744"/>
                    <a:pt x="9555" y="4521"/>
                  </a:cubicBezTo>
                  <a:cubicBezTo>
                    <a:pt x="9635" y="4441"/>
                    <a:pt x="9707" y="4369"/>
                    <a:pt x="9769" y="4289"/>
                  </a:cubicBezTo>
                  <a:cubicBezTo>
                    <a:pt x="9841" y="4280"/>
                    <a:pt x="9903" y="4253"/>
                    <a:pt x="9974" y="4235"/>
                  </a:cubicBezTo>
                  <a:cubicBezTo>
                    <a:pt x="10037" y="4218"/>
                    <a:pt x="10099" y="4191"/>
                    <a:pt x="10162" y="4182"/>
                  </a:cubicBezTo>
                  <a:lnTo>
                    <a:pt x="10206" y="4164"/>
                  </a:lnTo>
                  <a:cubicBezTo>
                    <a:pt x="10411" y="4119"/>
                    <a:pt x="10688" y="4057"/>
                    <a:pt x="10786" y="3789"/>
                  </a:cubicBezTo>
                  <a:cubicBezTo>
                    <a:pt x="10804" y="3727"/>
                    <a:pt x="10768" y="3664"/>
                    <a:pt x="10715" y="3647"/>
                  </a:cubicBezTo>
                  <a:cubicBezTo>
                    <a:pt x="10704" y="3643"/>
                    <a:pt x="10692" y="3641"/>
                    <a:pt x="10681" y="3641"/>
                  </a:cubicBezTo>
                  <a:cubicBezTo>
                    <a:pt x="10637" y="3641"/>
                    <a:pt x="10595" y="3667"/>
                    <a:pt x="10581" y="3709"/>
                  </a:cubicBezTo>
                  <a:cubicBezTo>
                    <a:pt x="10519" y="3879"/>
                    <a:pt x="10331" y="3914"/>
                    <a:pt x="10153" y="3959"/>
                  </a:cubicBezTo>
                  <a:lnTo>
                    <a:pt x="10108" y="3968"/>
                  </a:lnTo>
                  <a:cubicBezTo>
                    <a:pt x="10064" y="3977"/>
                    <a:pt x="10019" y="3995"/>
                    <a:pt x="9983" y="4003"/>
                  </a:cubicBezTo>
                  <a:cubicBezTo>
                    <a:pt x="10046" y="3905"/>
                    <a:pt x="10099" y="3798"/>
                    <a:pt x="10162" y="3664"/>
                  </a:cubicBezTo>
                  <a:cubicBezTo>
                    <a:pt x="10233" y="3504"/>
                    <a:pt x="10269" y="3343"/>
                    <a:pt x="10287" y="3192"/>
                  </a:cubicBezTo>
                  <a:cubicBezTo>
                    <a:pt x="10296" y="3192"/>
                    <a:pt x="10304" y="3183"/>
                    <a:pt x="10304" y="3174"/>
                  </a:cubicBezTo>
                  <a:cubicBezTo>
                    <a:pt x="10394" y="3094"/>
                    <a:pt x="10519" y="3040"/>
                    <a:pt x="10643" y="2995"/>
                  </a:cubicBezTo>
                  <a:cubicBezTo>
                    <a:pt x="10786" y="2942"/>
                    <a:pt x="10929" y="2888"/>
                    <a:pt x="11045" y="2781"/>
                  </a:cubicBezTo>
                  <a:cubicBezTo>
                    <a:pt x="11313" y="2540"/>
                    <a:pt x="11562" y="2193"/>
                    <a:pt x="11714" y="1809"/>
                  </a:cubicBezTo>
                  <a:cubicBezTo>
                    <a:pt x="11741" y="1755"/>
                    <a:pt x="11714" y="1693"/>
                    <a:pt x="11660" y="1675"/>
                  </a:cubicBezTo>
                  <a:cubicBezTo>
                    <a:pt x="11644" y="1668"/>
                    <a:pt x="11627" y="1665"/>
                    <a:pt x="11611" y="1665"/>
                  </a:cubicBezTo>
                  <a:cubicBezTo>
                    <a:pt x="11568" y="1665"/>
                    <a:pt x="11531" y="1689"/>
                    <a:pt x="11518" y="1729"/>
                  </a:cubicBezTo>
                  <a:cubicBezTo>
                    <a:pt x="11366" y="2077"/>
                    <a:pt x="11143" y="2398"/>
                    <a:pt x="10893" y="2621"/>
                  </a:cubicBezTo>
                  <a:cubicBezTo>
                    <a:pt x="10804" y="2701"/>
                    <a:pt x="10688" y="2746"/>
                    <a:pt x="10563" y="2790"/>
                  </a:cubicBezTo>
                  <a:cubicBezTo>
                    <a:pt x="10483" y="2826"/>
                    <a:pt x="10403" y="2853"/>
                    <a:pt x="10322" y="2897"/>
                  </a:cubicBezTo>
                  <a:cubicBezTo>
                    <a:pt x="10340" y="2763"/>
                    <a:pt x="10358" y="2621"/>
                    <a:pt x="10403" y="2487"/>
                  </a:cubicBezTo>
                  <a:cubicBezTo>
                    <a:pt x="10447" y="2308"/>
                    <a:pt x="10519" y="2094"/>
                    <a:pt x="10608" y="1880"/>
                  </a:cubicBezTo>
                  <a:cubicBezTo>
                    <a:pt x="10626" y="1871"/>
                    <a:pt x="10643" y="1862"/>
                    <a:pt x="10652" y="1845"/>
                  </a:cubicBezTo>
                  <a:cubicBezTo>
                    <a:pt x="10733" y="1746"/>
                    <a:pt x="10858" y="1675"/>
                    <a:pt x="10982" y="1604"/>
                  </a:cubicBezTo>
                  <a:cubicBezTo>
                    <a:pt x="11036" y="1577"/>
                    <a:pt x="11089" y="1541"/>
                    <a:pt x="11134" y="1515"/>
                  </a:cubicBezTo>
                  <a:cubicBezTo>
                    <a:pt x="11223" y="1452"/>
                    <a:pt x="11313" y="1381"/>
                    <a:pt x="11402" y="1291"/>
                  </a:cubicBezTo>
                  <a:cubicBezTo>
                    <a:pt x="11527" y="1176"/>
                    <a:pt x="11660" y="1051"/>
                    <a:pt x="11776" y="1015"/>
                  </a:cubicBezTo>
                  <a:cubicBezTo>
                    <a:pt x="11830" y="997"/>
                    <a:pt x="11857" y="944"/>
                    <a:pt x="11839" y="881"/>
                  </a:cubicBezTo>
                  <a:cubicBezTo>
                    <a:pt x="11824" y="837"/>
                    <a:pt x="11779" y="805"/>
                    <a:pt x="11734" y="805"/>
                  </a:cubicBezTo>
                  <a:cubicBezTo>
                    <a:pt x="11724" y="805"/>
                    <a:pt x="11715" y="807"/>
                    <a:pt x="11705" y="810"/>
                  </a:cubicBezTo>
                  <a:cubicBezTo>
                    <a:pt x="11544" y="863"/>
                    <a:pt x="11393" y="997"/>
                    <a:pt x="11250" y="1131"/>
                  </a:cubicBezTo>
                  <a:cubicBezTo>
                    <a:pt x="11161" y="1211"/>
                    <a:pt x="11081" y="1283"/>
                    <a:pt x="11009" y="1336"/>
                  </a:cubicBezTo>
                  <a:cubicBezTo>
                    <a:pt x="10965" y="1363"/>
                    <a:pt x="10920" y="1390"/>
                    <a:pt x="10866" y="1416"/>
                  </a:cubicBezTo>
                  <a:cubicBezTo>
                    <a:pt x="10840" y="1434"/>
                    <a:pt x="10813" y="1452"/>
                    <a:pt x="10786" y="1470"/>
                  </a:cubicBezTo>
                  <a:cubicBezTo>
                    <a:pt x="10956" y="1104"/>
                    <a:pt x="11152" y="783"/>
                    <a:pt x="11339" y="658"/>
                  </a:cubicBezTo>
                  <a:cubicBezTo>
                    <a:pt x="11393" y="622"/>
                    <a:pt x="11402" y="560"/>
                    <a:pt x="11366" y="506"/>
                  </a:cubicBezTo>
                  <a:cubicBezTo>
                    <a:pt x="11343" y="478"/>
                    <a:pt x="11310" y="461"/>
                    <a:pt x="11275" y="461"/>
                  </a:cubicBezTo>
                  <a:cubicBezTo>
                    <a:pt x="11255" y="461"/>
                    <a:pt x="11234" y="467"/>
                    <a:pt x="11214" y="480"/>
                  </a:cubicBezTo>
                  <a:cubicBezTo>
                    <a:pt x="10786" y="765"/>
                    <a:pt x="10420" y="1729"/>
                    <a:pt x="10269" y="2184"/>
                  </a:cubicBezTo>
                  <a:cubicBezTo>
                    <a:pt x="10242" y="1996"/>
                    <a:pt x="10224" y="1809"/>
                    <a:pt x="10251" y="1666"/>
                  </a:cubicBezTo>
                  <a:cubicBezTo>
                    <a:pt x="10304" y="1345"/>
                    <a:pt x="10376" y="1060"/>
                    <a:pt x="10545" y="729"/>
                  </a:cubicBezTo>
                  <a:cubicBezTo>
                    <a:pt x="10572" y="676"/>
                    <a:pt x="10545" y="613"/>
                    <a:pt x="10492" y="587"/>
                  </a:cubicBezTo>
                  <a:cubicBezTo>
                    <a:pt x="10475" y="578"/>
                    <a:pt x="10458" y="574"/>
                    <a:pt x="10441" y="574"/>
                  </a:cubicBezTo>
                  <a:cubicBezTo>
                    <a:pt x="10403" y="574"/>
                    <a:pt x="10368" y="594"/>
                    <a:pt x="10349" y="631"/>
                  </a:cubicBezTo>
                  <a:cubicBezTo>
                    <a:pt x="10171" y="979"/>
                    <a:pt x="10090" y="1283"/>
                    <a:pt x="10037" y="1630"/>
                  </a:cubicBezTo>
                  <a:cubicBezTo>
                    <a:pt x="9983" y="1925"/>
                    <a:pt x="10064" y="2335"/>
                    <a:pt x="10135" y="2656"/>
                  </a:cubicBezTo>
                  <a:cubicBezTo>
                    <a:pt x="10117" y="2755"/>
                    <a:pt x="10108" y="2844"/>
                    <a:pt x="10099" y="2933"/>
                  </a:cubicBezTo>
                  <a:cubicBezTo>
                    <a:pt x="10072" y="3156"/>
                    <a:pt x="10055" y="3361"/>
                    <a:pt x="9957" y="3575"/>
                  </a:cubicBezTo>
                  <a:cubicBezTo>
                    <a:pt x="9858" y="3789"/>
                    <a:pt x="9769" y="3950"/>
                    <a:pt x="9644" y="4102"/>
                  </a:cubicBezTo>
                  <a:lnTo>
                    <a:pt x="9635" y="4102"/>
                  </a:lnTo>
                  <a:cubicBezTo>
                    <a:pt x="9573" y="4111"/>
                    <a:pt x="9537" y="4164"/>
                    <a:pt x="9546" y="4218"/>
                  </a:cubicBezTo>
                  <a:cubicBezTo>
                    <a:pt x="9502" y="4262"/>
                    <a:pt x="9448" y="4316"/>
                    <a:pt x="9394" y="4369"/>
                  </a:cubicBezTo>
                  <a:cubicBezTo>
                    <a:pt x="9359" y="4405"/>
                    <a:pt x="9332" y="4441"/>
                    <a:pt x="9296" y="4476"/>
                  </a:cubicBezTo>
                  <a:cubicBezTo>
                    <a:pt x="9296" y="4423"/>
                    <a:pt x="9279" y="4360"/>
                    <a:pt x="9270" y="4307"/>
                  </a:cubicBezTo>
                  <a:cubicBezTo>
                    <a:pt x="9252" y="4200"/>
                    <a:pt x="9234" y="4102"/>
                    <a:pt x="9234" y="4030"/>
                  </a:cubicBezTo>
                  <a:cubicBezTo>
                    <a:pt x="9243" y="3789"/>
                    <a:pt x="9198" y="3557"/>
                    <a:pt x="9163" y="3334"/>
                  </a:cubicBezTo>
                  <a:cubicBezTo>
                    <a:pt x="9145" y="3245"/>
                    <a:pt x="9136" y="3156"/>
                    <a:pt x="9118" y="3067"/>
                  </a:cubicBezTo>
                  <a:cubicBezTo>
                    <a:pt x="9029" y="2451"/>
                    <a:pt x="9430" y="1943"/>
                    <a:pt x="9769" y="1479"/>
                  </a:cubicBezTo>
                  <a:cubicBezTo>
                    <a:pt x="9805" y="1434"/>
                    <a:pt x="9796" y="1372"/>
                    <a:pt x="9751" y="1336"/>
                  </a:cubicBezTo>
                  <a:cubicBezTo>
                    <a:pt x="9728" y="1317"/>
                    <a:pt x="9703" y="1308"/>
                    <a:pt x="9680" y="1308"/>
                  </a:cubicBezTo>
                  <a:cubicBezTo>
                    <a:pt x="9649" y="1308"/>
                    <a:pt x="9620" y="1324"/>
                    <a:pt x="9600" y="1354"/>
                  </a:cubicBezTo>
                  <a:cubicBezTo>
                    <a:pt x="9243" y="1818"/>
                    <a:pt x="8806" y="2398"/>
                    <a:pt x="8904" y="3094"/>
                  </a:cubicBezTo>
                  <a:cubicBezTo>
                    <a:pt x="8922" y="3183"/>
                    <a:pt x="8931" y="3272"/>
                    <a:pt x="8948" y="3361"/>
                  </a:cubicBezTo>
                  <a:cubicBezTo>
                    <a:pt x="8975" y="3504"/>
                    <a:pt x="8993" y="3638"/>
                    <a:pt x="9002" y="3772"/>
                  </a:cubicBezTo>
                  <a:cubicBezTo>
                    <a:pt x="8752" y="3450"/>
                    <a:pt x="8511" y="3138"/>
                    <a:pt x="8592" y="2728"/>
                  </a:cubicBezTo>
                  <a:cubicBezTo>
                    <a:pt x="8601" y="2665"/>
                    <a:pt x="8565" y="2612"/>
                    <a:pt x="8502" y="2603"/>
                  </a:cubicBezTo>
                  <a:cubicBezTo>
                    <a:pt x="8494" y="2600"/>
                    <a:pt x="8486" y="2599"/>
                    <a:pt x="8477" y="2599"/>
                  </a:cubicBezTo>
                  <a:cubicBezTo>
                    <a:pt x="8431" y="2599"/>
                    <a:pt x="8385" y="2638"/>
                    <a:pt x="8377" y="2683"/>
                  </a:cubicBezTo>
                  <a:cubicBezTo>
                    <a:pt x="8279" y="3201"/>
                    <a:pt x="8574" y="3566"/>
                    <a:pt x="8859" y="3923"/>
                  </a:cubicBezTo>
                  <a:cubicBezTo>
                    <a:pt x="8913" y="3995"/>
                    <a:pt x="8966" y="4066"/>
                    <a:pt x="9020" y="4137"/>
                  </a:cubicBezTo>
                  <a:cubicBezTo>
                    <a:pt x="9020" y="4137"/>
                    <a:pt x="9020" y="4137"/>
                    <a:pt x="9029" y="4146"/>
                  </a:cubicBezTo>
                  <a:cubicBezTo>
                    <a:pt x="9029" y="4209"/>
                    <a:pt x="9047" y="4271"/>
                    <a:pt x="9055" y="4342"/>
                  </a:cubicBezTo>
                  <a:cubicBezTo>
                    <a:pt x="9082" y="4476"/>
                    <a:pt x="9109" y="4646"/>
                    <a:pt x="9082" y="4735"/>
                  </a:cubicBezTo>
                  <a:cubicBezTo>
                    <a:pt x="9073" y="4753"/>
                    <a:pt x="9073" y="4780"/>
                    <a:pt x="9082" y="4797"/>
                  </a:cubicBezTo>
                  <a:cubicBezTo>
                    <a:pt x="9011" y="4922"/>
                    <a:pt x="8940" y="5056"/>
                    <a:pt x="8877" y="5190"/>
                  </a:cubicBezTo>
                  <a:cubicBezTo>
                    <a:pt x="8708" y="5511"/>
                    <a:pt x="8520" y="5690"/>
                    <a:pt x="8262" y="5921"/>
                  </a:cubicBezTo>
                  <a:cubicBezTo>
                    <a:pt x="8217" y="5966"/>
                    <a:pt x="8181" y="6002"/>
                    <a:pt x="8137" y="6037"/>
                  </a:cubicBezTo>
                  <a:cubicBezTo>
                    <a:pt x="7967" y="6198"/>
                    <a:pt x="7824" y="6350"/>
                    <a:pt x="7682" y="6501"/>
                  </a:cubicBezTo>
                  <a:cubicBezTo>
                    <a:pt x="7664" y="6234"/>
                    <a:pt x="7628" y="5966"/>
                    <a:pt x="7592" y="5707"/>
                  </a:cubicBezTo>
                  <a:cubicBezTo>
                    <a:pt x="7726" y="5538"/>
                    <a:pt x="7833" y="5368"/>
                    <a:pt x="7914" y="5110"/>
                  </a:cubicBezTo>
                  <a:cubicBezTo>
                    <a:pt x="7958" y="4958"/>
                    <a:pt x="8003" y="4815"/>
                    <a:pt x="8012" y="4628"/>
                  </a:cubicBezTo>
                  <a:cubicBezTo>
                    <a:pt x="8012" y="4592"/>
                    <a:pt x="8012" y="4548"/>
                    <a:pt x="8012" y="4503"/>
                  </a:cubicBezTo>
                  <a:cubicBezTo>
                    <a:pt x="8012" y="4396"/>
                    <a:pt x="8021" y="4289"/>
                    <a:pt x="8012" y="4182"/>
                  </a:cubicBezTo>
                  <a:cubicBezTo>
                    <a:pt x="8012" y="4119"/>
                    <a:pt x="8003" y="4066"/>
                    <a:pt x="7985" y="4003"/>
                  </a:cubicBezTo>
                  <a:cubicBezTo>
                    <a:pt x="7976" y="3932"/>
                    <a:pt x="7958" y="3861"/>
                    <a:pt x="7967" y="3798"/>
                  </a:cubicBezTo>
                  <a:cubicBezTo>
                    <a:pt x="7976" y="3736"/>
                    <a:pt x="7931" y="3682"/>
                    <a:pt x="7869" y="3682"/>
                  </a:cubicBezTo>
                  <a:cubicBezTo>
                    <a:pt x="7864" y="3682"/>
                    <a:pt x="7858" y="3681"/>
                    <a:pt x="7853" y="3681"/>
                  </a:cubicBezTo>
                  <a:cubicBezTo>
                    <a:pt x="7798" y="3681"/>
                    <a:pt x="7753" y="3723"/>
                    <a:pt x="7753" y="3772"/>
                  </a:cubicBezTo>
                  <a:cubicBezTo>
                    <a:pt x="7744" y="3861"/>
                    <a:pt x="7762" y="3950"/>
                    <a:pt x="7771" y="4039"/>
                  </a:cubicBezTo>
                  <a:cubicBezTo>
                    <a:pt x="7780" y="4093"/>
                    <a:pt x="7789" y="4137"/>
                    <a:pt x="7798" y="4191"/>
                  </a:cubicBezTo>
                  <a:cubicBezTo>
                    <a:pt x="7798" y="4289"/>
                    <a:pt x="7798" y="4396"/>
                    <a:pt x="7798" y="4494"/>
                  </a:cubicBezTo>
                  <a:cubicBezTo>
                    <a:pt x="7789" y="4539"/>
                    <a:pt x="7789" y="4583"/>
                    <a:pt x="7789" y="4619"/>
                  </a:cubicBezTo>
                  <a:cubicBezTo>
                    <a:pt x="7789" y="4762"/>
                    <a:pt x="7762" y="4878"/>
                    <a:pt x="7708" y="5038"/>
                  </a:cubicBezTo>
                  <a:cubicBezTo>
                    <a:pt x="7655" y="5181"/>
                    <a:pt x="7601" y="5297"/>
                    <a:pt x="7539" y="5404"/>
                  </a:cubicBezTo>
                  <a:cubicBezTo>
                    <a:pt x="7494" y="5190"/>
                    <a:pt x="7450" y="5003"/>
                    <a:pt x="7405" y="4833"/>
                  </a:cubicBezTo>
                  <a:cubicBezTo>
                    <a:pt x="7387" y="4753"/>
                    <a:pt x="7360" y="4673"/>
                    <a:pt x="7334" y="4592"/>
                  </a:cubicBezTo>
                  <a:cubicBezTo>
                    <a:pt x="7262" y="4378"/>
                    <a:pt x="7191" y="4164"/>
                    <a:pt x="7200" y="3968"/>
                  </a:cubicBezTo>
                  <a:cubicBezTo>
                    <a:pt x="7218" y="3736"/>
                    <a:pt x="7369" y="3459"/>
                    <a:pt x="7503" y="3218"/>
                  </a:cubicBezTo>
                  <a:lnTo>
                    <a:pt x="7566" y="3111"/>
                  </a:lnTo>
                  <a:cubicBezTo>
                    <a:pt x="7726" y="2817"/>
                    <a:pt x="7940" y="2540"/>
                    <a:pt x="8146" y="2282"/>
                  </a:cubicBezTo>
                  <a:cubicBezTo>
                    <a:pt x="8235" y="2157"/>
                    <a:pt x="8333" y="2032"/>
                    <a:pt x="8422" y="1907"/>
                  </a:cubicBezTo>
                  <a:lnTo>
                    <a:pt x="8431" y="1907"/>
                  </a:lnTo>
                  <a:cubicBezTo>
                    <a:pt x="8502" y="1800"/>
                    <a:pt x="8574" y="1702"/>
                    <a:pt x="8645" y="1595"/>
                  </a:cubicBezTo>
                  <a:cubicBezTo>
                    <a:pt x="8877" y="1220"/>
                    <a:pt x="9234" y="515"/>
                    <a:pt x="9011" y="60"/>
                  </a:cubicBezTo>
                  <a:cubicBezTo>
                    <a:pt x="8991" y="20"/>
                    <a:pt x="8951" y="0"/>
                    <a:pt x="8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43" name="Google Shape;3043;p31"/>
          <p:cNvGrpSpPr/>
          <p:nvPr/>
        </p:nvGrpSpPr>
        <p:grpSpPr>
          <a:xfrm>
            <a:off x="-137853" y="5157296"/>
            <a:ext cx="1097956" cy="1510179"/>
            <a:chOff x="-103390" y="3594722"/>
            <a:chExt cx="823467" cy="1132634"/>
          </a:xfrm>
        </p:grpSpPr>
        <p:sp>
          <p:nvSpPr>
            <p:cNvPr id="3044" name="Google Shape;3044;p31"/>
            <p:cNvSpPr/>
            <p:nvPr/>
          </p:nvSpPr>
          <p:spPr>
            <a:xfrm>
              <a:off x="-103390" y="3594722"/>
              <a:ext cx="638522" cy="889588"/>
            </a:xfrm>
            <a:custGeom>
              <a:avLst/>
              <a:gdLst/>
              <a:ahLst/>
              <a:cxnLst/>
              <a:rect l="l" t="t" r="r" b="b"/>
              <a:pathLst>
                <a:path w="12986" h="18093" extrusionOk="0">
                  <a:moveTo>
                    <a:pt x="6418" y="1"/>
                  </a:moveTo>
                  <a:cubicBezTo>
                    <a:pt x="6266" y="1"/>
                    <a:pt x="6111" y="56"/>
                    <a:pt x="5991" y="151"/>
                  </a:cubicBezTo>
                  <a:cubicBezTo>
                    <a:pt x="5715" y="365"/>
                    <a:pt x="5643" y="713"/>
                    <a:pt x="5599" y="1034"/>
                  </a:cubicBezTo>
                  <a:cubicBezTo>
                    <a:pt x="5510" y="1632"/>
                    <a:pt x="5519" y="2256"/>
                    <a:pt x="5608" y="2854"/>
                  </a:cubicBezTo>
                  <a:cubicBezTo>
                    <a:pt x="5795" y="4058"/>
                    <a:pt x="6446" y="4941"/>
                    <a:pt x="7017" y="5985"/>
                  </a:cubicBezTo>
                  <a:cubicBezTo>
                    <a:pt x="7561" y="6966"/>
                    <a:pt x="8043" y="8536"/>
                    <a:pt x="7544" y="9634"/>
                  </a:cubicBezTo>
                  <a:cubicBezTo>
                    <a:pt x="7463" y="9802"/>
                    <a:pt x="7383" y="9994"/>
                    <a:pt x="7224" y="9994"/>
                  </a:cubicBezTo>
                  <a:cubicBezTo>
                    <a:pt x="7189" y="9994"/>
                    <a:pt x="7150" y="9985"/>
                    <a:pt x="7106" y="9964"/>
                  </a:cubicBezTo>
                  <a:cubicBezTo>
                    <a:pt x="6982" y="9910"/>
                    <a:pt x="6857" y="9705"/>
                    <a:pt x="6767" y="9616"/>
                  </a:cubicBezTo>
                  <a:cubicBezTo>
                    <a:pt x="6544" y="9366"/>
                    <a:pt x="6330" y="9107"/>
                    <a:pt x="6134" y="8831"/>
                  </a:cubicBezTo>
                  <a:cubicBezTo>
                    <a:pt x="5956" y="8590"/>
                    <a:pt x="5777" y="8322"/>
                    <a:pt x="5688" y="8028"/>
                  </a:cubicBezTo>
                  <a:cubicBezTo>
                    <a:pt x="5581" y="7689"/>
                    <a:pt x="5626" y="7332"/>
                    <a:pt x="5572" y="6984"/>
                  </a:cubicBezTo>
                  <a:cubicBezTo>
                    <a:pt x="5492" y="6476"/>
                    <a:pt x="5126" y="6101"/>
                    <a:pt x="4983" y="5619"/>
                  </a:cubicBezTo>
                  <a:cubicBezTo>
                    <a:pt x="4805" y="5048"/>
                    <a:pt x="5126" y="4424"/>
                    <a:pt x="4921" y="3862"/>
                  </a:cubicBezTo>
                  <a:cubicBezTo>
                    <a:pt x="4846" y="3655"/>
                    <a:pt x="4728" y="3575"/>
                    <a:pt x="4594" y="3575"/>
                  </a:cubicBezTo>
                  <a:cubicBezTo>
                    <a:pt x="4278" y="3575"/>
                    <a:pt x="3877" y="4021"/>
                    <a:pt x="3770" y="4290"/>
                  </a:cubicBezTo>
                  <a:cubicBezTo>
                    <a:pt x="3386" y="5236"/>
                    <a:pt x="4055" y="6083"/>
                    <a:pt x="4466" y="6886"/>
                  </a:cubicBezTo>
                  <a:cubicBezTo>
                    <a:pt x="4591" y="7127"/>
                    <a:pt x="4823" y="7511"/>
                    <a:pt x="4778" y="7796"/>
                  </a:cubicBezTo>
                  <a:cubicBezTo>
                    <a:pt x="4778" y="7850"/>
                    <a:pt x="4787" y="7894"/>
                    <a:pt x="4787" y="7948"/>
                  </a:cubicBezTo>
                  <a:cubicBezTo>
                    <a:pt x="4690" y="8005"/>
                    <a:pt x="4605" y="8034"/>
                    <a:pt x="4535" y="8034"/>
                  </a:cubicBezTo>
                  <a:cubicBezTo>
                    <a:pt x="4431" y="8034"/>
                    <a:pt x="4357" y="7972"/>
                    <a:pt x="4314" y="7850"/>
                  </a:cubicBezTo>
                  <a:cubicBezTo>
                    <a:pt x="4252" y="7787"/>
                    <a:pt x="4189" y="7635"/>
                    <a:pt x="4154" y="7573"/>
                  </a:cubicBezTo>
                  <a:cubicBezTo>
                    <a:pt x="3904" y="7118"/>
                    <a:pt x="3681" y="6645"/>
                    <a:pt x="3386" y="6208"/>
                  </a:cubicBezTo>
                  <a:cubicBezTo>
                    <a:pt x="3154" y="5851"/>
                    <a:pt x="2878" y="5512"/>
                    <a:pt x="2530" y="5254"/>
                  </a:cubicBezTo>
                  <a:cubicBezTo>
                    <a:pt x="1977" y="4834"/>
                    <a:pt x="1451" y="4647"/>
                    <a:pt x="1379" y="3862"/>
                  </a:cubicBezTo>
                  <a:cubicBezTo>
                    <a:pt x="1335" y="3327"/>
                    <a:pt x="1700" y="1864"/>
                    <a:pt x="942" y="1676"/>
                  </a:cubicBezTo>
                  <a:cubicBezTo>
                    <a:pt x="874" y="1659"/>
                    <a:pt x="812" y="1651"/>
                    <a:pt x="754" y="1651"/>
                  </a:cubicBezTo>
                  <a:cubicBezTo>
                    <a:pt x="0" y="1651"/>
                    <a:pt x="24" y="3016"/>
                    <a:pt x="32" y="3496"/>
                  </a:cubicBezTo>
                  <a:cubicBezTo>
                    <a:pt x="41" y="4638"/>
                    <a:pt x="585" y="5307"/>
                    <a:pt x="1379" y="6065"/>
                  </a:cubicBezTo>
                  <a:cubicBezTo>
                    <a:pt x="1807" y="6476"/>
                    <a:pt x="2253" y="6877"/>
                    <a:pt x="2699" y="7270"/>
                  </a:cubicBezTo>
                  <a:cubicBezTo>
                    <a:pt x="2931" y="7466"/>
                    <a:pt x="3172" y="7653"/>
                    <a:pt x="3395" y="7858"/>
                  </a:cubicBezTo>
                  <a:cubicBezTo>
                    <a:pt x="3476" y="7930"/>
                    <a:pt x="3556" y="8010"/>
                    <a:pt x="3627" y="8090"/>
                  </a:cubicBezTo>
                  <a:cubicBezTo>
                    <a:pt x="3734" y="8206"/>
                    <a:pt x="4091" y="8635"/>
                    <a:pt x="3824" y="8804"/>
                  </a:cubicBezTo>
                  <a:cubicBezTo>
                    <a:pt x="3797" y="8821"/>
                    <a:pt x="3761" y="8829"/>
                    <a:pt x="3718" y="8829"/>
                  </a:cubicBezTo>
                  <a:cubicBezTo>
                    <a:pt x="3469" y="8829"/>
                    <a:pt x="2989" y="8578"/>
                    <a:pt x="2860" y="8510"/>
                  </a:cubicBezTo>
                  <a:cubicBezTo>
                    <a:pt x="2646" y="8394"/>
                    <a:pt x="2441" y="8260"/>
                    <a:pt x="2236" y="8135"/>
                  </a:cubicBezTo>
                  <a:cubicBezTo>
                    <a:pt x="1879" y="7914"/>
                    <a:pt x="1417" y="7588"/>
                    <a:pt x="973" y="7588"/>
                  </a:cubicBezTo>
                  <a:cubicBezTo>
                    <a:pt x="951" y="7588"/>
                    <a:pt x="929" y="7589"/>
                    <a:pt x="906" y="7591"/>
                  </a:cubicBezTo>
                  <a:cubicBezTo>
                    <a:pt x="603" y="7618"/>
                    <a:pt x="300" y="7858"/>
                    <a:pt x="362" y="8197"/>
                  </a:cubicBezTo>
                  <a:cubicBezTo>
                    <a:pt x="425" y="8545"/>
                    <a:pt x="871" y="8760"/>
                    <a:pt x="1156" y="8875"/>
                  </a:cubicBezTo>
                  <a:cubicBezTo>
                    <a:pt x="1682" y="9072"/>
                    <a:pt x="2262" y="9072"/>
                    <a:pt x="2807" y="9232"/>
                  </a:cubicBezTo>
                  <a:cubicBezTo>
                    <a:pt x="3395" y="9411"/>
                    <a:pt x="3761" y="9901"/>
                    <a:pt x="4314" y="10115"/>
                  </a:cubicBezTo>
                  <a:cubicBezTo>
                    <a:pt x="4689" y="10258"/>
                    <a:pt x="5037" y="10347"/>
                    <a:pt x="5367" y="10597"/>
                  </a:cubicBezTo>
                  <a:cubicBezTo>
                    <a:pt x="5626" y="10793"/>
                    <a:pt x="5849" y="11034"/>
                    <a:pt x="6072" y="11284"/>
                  </a:cubicBezTo>
                  <a:cubicBezTo>
                    <a:pt x="6277" y="11498"/>
                    <a:pt x="6491" y="11730"/>
                    <a:pt x="6625" y="12007"/>
                  </a:cubicBezTo>
                  <a:cubicBezTo>
                    <a:pt x="6803" y="12390"/>
                    <a:pt x="6794" y="12854"/>
                    <a:pt x="6830" y="13274"/>
                  </a:cubicBezTo>
                  <a:cubicBezTo>
                    <a:pt x="6928" y="14612"/>
                    <a:pt x="7026" y="15941"/>
                    <a:pt x="7178" y="17279"/>
                  </a:cubicBezTo>
                  <a:cubicBezTo>
                    <a:pt x="7169" y="17297"/>
                    <a:pt x="7160" y="17315"/>
                    <a:pt x="7151" y="17342"/>
                  </a:cubicBezTo>
                  <a:cubicBezTo>
                    <a:pt x="7115" y="17529"/>
                    <a:pt x="7160" y="17698"/>
                    <a:pt x="7249" y="17832"/>
                  </a:cubicBezTo>
                  <a:cubicBezTo>
                    <a:pt x="7258" y="17895"/>
                    <a:pt x="7312" y="17939"/>
                    <a:pt x="7356" y="17948"/>
                  </a:cubicBezTo>
                  <a:cubicBezTo>
                    <a:pt x="7472" y="18040"/>
                    <a:pt x="7618" y="18092"/>
                    <a:pt x="7770" y="18092"/>
                  </a:cubicBezTo>
                  <a:cubicBezTo>
                    <a:pt x="7911" y="18092"/>
                    <a:pt x="8057" y="18047"/>
                    <a:pt x="8186" y="17948"/>
                  </a:cubicBezTo>
                  <a:cubicBezTo>
                    <a:pt x="9016" y="17333"/>
                    <a:pt x="8373" y="16030"/>
                    <a:pt x="8641" y="15192"/>
                  </a:cubicBezTo>
                  <a:cubicBezTo>
                    <a:pt x="8837" y="14603"/>
                    <a:pt x="9667" y="14638"/>
                    <a:pt x="10157" y="14487"/>
                  </a:cubicBezTo>
                  <a:cubicBezTo>
                    <a:pt x="10568" y="14353"/>
                    <a:pt x="10960" y="14166"/>
                    <a:pt x="11299" y="13907"/>
                  </a:cubicBezTo>
                  <a:cubicBezTo>
                    <a:pt x="11781" y="13532"/>
                    <a:pt x="12522" y="12640"/>
                    <a:pt x="11995" y="12025"/>
                  </a:cubicBezTo>
                  <a:cubicBezTo>
                    <a:pt x="11882" y="11882"/>
                    <a:pt x="11726" y="11807"/>
                    <a:pt x="11560" y="11807"/>
                  </a:cubicBezTo>
                  <a:cubicBezTo>
                    <a:pt x="11477" y="11807"/>
                    <a:pt x="11392" y="11825"/>
                    <a:pt x="11308" y="11864"/>
                  </a:cubicBezTo>
                  <a:cubicBezTo>
                    <a:pt x="11174" y="11926"/>
                    <a:pt x="11085" y="12034"/>
                    <a:pt x="10987" y="12132"/>
                  </a:cubicBezTo>
                  <a:cubicBezTo>
                    <a:pt x="10809" y="12310"/>
                    <a:pt x="10532" y="12810"/>
                    <a:pt x="10291" y="12917"/>
                  </a:cubicBezTo>
                  <a:cubicBezTo>
                    <a:pt x="10265" y="12943"/>
                    <a:pt x="10229" y="12979"/>
                    <a:pt x="10193" y="13015"/>
                  </a:cubicBezTo>
                  <a:cubicBezTo>
                    <a:pt x="9872" y="12926"/>
                    <a:pt x="9801" y="12801"/>
                    <a:pt x="9961" y="12658"/>
                  </a:cubicBezTo>
                  <a:cubicBezTo>
                    <a:pt x="9997" y="12569"/>
                    <a:pt x="10104" y="12497"/>
                    <a:pt x="10166" y="12417"/>
                  </a:cubicBezTo>
                  <a:cubicBezTo>
                    <a:pt x="10256" y="12292"/>
                    <a:pt x="10345" y="12167"/>
                    <a:pt x="10372" y="12016"/>
                  </a:cubicBezTo>
                  <a:cubicBezTo>
                    <a:pt x="10407" y="11784"/>
                    <a:pt x="10318" y="11489"/>
                    <a:pt x="10086" y="11391"/>
                  </a:cubicBezTo>
                  <a:cubicBezTo>
                    <a:pt x="10029" y="11369"/>
                    <a:pt x="9974" y="11359"/>
                    <a:pt x="9921" y="11359"/>
                  </a:cubicBezTo>
                  <a:cubicBezTo>
                    <a:pt x="9292" y="11359"/>
                    <a:pt x="8928" y="12806"/>
                    <a:pt x="8739" y="13184"/>
                  </a:cubicBezTo>
                  <a:cubicBezTo>
                    <a:pt x="8659" y="13354"/>
                    <a:pt x="8623" y="13514"/>
                    <a:pt x="8427" y="13550"/>
                  </a:cubicBezTo>
                  <a:cubicBezTo>
                    <a:pt x="8375" y="13558"/>
                    <a:pt x="8339" y="13563"/>
                    <a:pt x="8313" y="13563"/>
                  </a:cubicBezTo>
                  <a:cubicBezTo>
                    <a:pt x="8227" y="13563"/>
                    <a:pt x="8256" y="13509"/>
                    <a:pt x="8222" y="13345"/>
                  </a:cubicBezTo>
                  <a:cubicBezTo>
                    <a:pt x="8159" y="13059"/>
                    <a:pt x="8115" y="12765"/>
                    <a:pt x="8097" y="12462"/>
                  </a:cubicBezTo>
                  <a:cubicBezTo>
                    <a:pt x="8070" y="11810"/>
                    <a:pt x="8257" y="11248"/>
                    <a:pt x="8739" y="10793"/>
                  </a:cubicBezTo>
                  <a:cubicBezTo>
                    <a:pt x="9051" y="10508"/>
                    <a:pt x="9408" y="10276"/>
                    <a:pt x="9676" y="9937"/>
                  </a:cubicBezTo>
                  <a:cubicBezTo>
                    <a:pt x="10015" y="9500"/>
                    <a:pt x="10068" y="8938"/>
                    <a:pt x="10568" y="8617"/>
                  </a:cubicBezTo>
                  <a:cubicBezTo>
                    <a:pt x="11273" y="8171"/>
                    <a:pt x="12022" y="7832"/>
                    <a:pt x="12165" y="6895"/>
                  </a:cubicBezTo>
                  <a:cubicBezTo>
                    <a:pt x="12232" y="6433"/>
                    <a:pt x="11955" y="6174"/>
                    <a:pt x="11611" y="6174"/>
                  </a:cubicBezTo>
                  <a:cubicBezTo>
                    <a:pt x="11450" y="6174"/>
                    <a:pt x="11274" y="6231"/>
                    <a:pt x="11112" y="6351"/>
                  </a:cubicBezTo>
                  <a:cubicBezTo>
                    <a:pt x="10987" y="6449"/>
                    <a:pt x="10907" y="6574"/>
                    <a:pt x="10809" y="6690"/>
                  </a:cubicBezTo>
                  <a:cubicBezTo>
                    <a:pt x="10694" y="6838"/>
                    <a:pt x="10666" y="6951"/>
                    <a:pt x="10563" y="6951"/>
                  </a:cubicBezTo>
                  <a:cubicBezTo>
                    <a:pt x="10530" y="6951"/>
                    <a:pt x="10488" y="6939"/>
                    <a:pt x="10434" y="6913"/>
                  </a:cubicBezTo>
                  <a:cubicBezTo>
                    <a:pt x="10202" y="6806"/>
                    <a:pt x="10282" y="6618"/>
                    <a:pt x="10327" y="6387"/>
                  </a:cubicBezTo>
                  <a:cubicBezTo>
                    <a:pt x="10452" y="5744"/>
                    <a:pt x="10862" y="5325"/>
                    <a:pt x="11371" y="4959"/>
                  </a:cubicBezTo>
                  <a:cubicBezTo>
                    <a:pt x="12120" y="4415"/>
                    <a:pt x="12646" y="3942"/>
                    <a:pt x="12771" y="2979"/>
                  </a:cubicBezTo>
                  <a:cubicBezTo>
                    <a:pt x="12834" y="2479"/>
                    <a:pt x="12985" y="1409"/>
                    <a:pt x="12299" y="1221"/>
                  </a:cubicBezTo>
                  <a:cubicBezTo>
                    <a:pt x="12225" y="1203"/>
                    <a:pt x="12158" y="1194"/>
                    <a:pt x="12096" y="1194"/>
                  </a:cubicBezTo>
                  <a:cubicBezTo>
                    <a:pt x="11418" y="1194"/>
                    <a:pt x="11382" y="2237"/>
                    <a:pt x="11308" y="2711"/>
                  </a:cubicBezTo>
                  <a:cubicBezTo>
                    <a:pt x="11219" y="3327"/>
                    <a:pt x="10943" y="3898"/>
                    <a:pt x="10514" y="4353"/>
                  </a:cubicBezTo>
                  <a:cubicBezTo>
                    <a:pt x="10184" y="4700"/>
                    <a:pt x="9747" y="4932"/>
                    <a:pt x="9506" y="5361"/>
                  </a:cubicBezTo>
                  <a:cubicBezTo>
                    <a:pt x="9283" y="5735"/>
                    <a:pt x="9239" y="6172"/>
                    <a:pt x="9239" y="6601"/>
                  </a:cubicBezTo>
                  <a:cubicBezTo>
                    <a:pt x="9230" y="7145"/>
                    <a:pt x="9363" y="7858"/>
                    <a:pt x="9096" y="8349"/>
                  </a:cubicBezTo>
                  <a:cubicBezTo>
                    <a:pt x="8991" y="8538"/>
                    <a:pt x="8901" y="8612"/>
                    <a:pt x="8824" y="8612"/>
                  </a:cubicBezTo>
                  <a:cubicBezTo>
                    <a:pt x="8616" y="8612"/>
                    <a:pt x="8508" y="8064"/>
                    <a:pt x="8462" y="7823"/>
                  </a:cubicBezTo>
                  <a:cubicBezTo>
                    <a:pt x="8391" y="7457"/>
                    <a:pt x="8355" y="7082"/>
                    <a:pt x="8346" y="6717"/>
                  </a:cubicBezTo>
                  <a:cubicBezTo>
                    <a:pt x="8329" y="6056"/>
                    <a:pt x="8391" y="5405"/>
                    <a:pt x="8427" y="4754"/>
                  </a:cubicBezTo>
                  <a:cubicBezTo>
                    <a:pt x="8471" y="4085"/>
                    <a:pt x="8543" y="3380"/>
                    <a:pt x="8454" y="2720"/>
                  </a:cubicBezTo>
                  <a:cubicBezTo>
                    <a:pt x="8418" y="2452"/>
                    <a:pt x="8320" y="2149"/>
                    <a:pt x="8025" y="2096"/>
                  </a:cubicBezTo>
                  <a:cubicBezTo>
                    <a:pt x="7992" y="2089"/>
                    <a:pt x="7960" y="2086"/>
                    <a:pt x="7928" y="2086"/>
                  </a:cubicBezTo>
                  <a:cubicBezTo>
                    <a:pt x="7617" y="2086"/>
                    <a:pt x="7415" y="2393"/>
                    <a:pt x="7383" y="2693"/>
                  </a:cubicBezTo>
                  <a:cubicBezTo>
                    <a:pt x="7347" y="2961"/>
                    <a:pt x="7419" y="3237"/>
                    <a:pt x="7428" y="3514"/>
                  </a:cubicBezTo>
                  <a:cubicBezTo>
                    <a:pt x="7428" y="3835"/>
                    <a:pt x="7392" y="4156"/>
                    <a:pt x="7321" y="4477"/>
                  </a:cubicBezTo>
                  <a:cubicBezTo>
                    <a:pt x="6598" y="3487"/>
                    <a:pt x="7008" y="2149"/>
                    <a:pt x="7017" y="998"/>
                  </a:cubicBezTo>
                  <a:cubicBezTo>
                    <a:pt x="7017" y="695"/>
                    <a:pt x="7017" y="320"/>
                    <a:pt x="6759" y="115"/>
                  </a:cubicBezTo>
                  <a:cubicBezTo>
                    <a:pt x="6660" y="36"/>
                    <a:pt x="6540" y="1"/>
                    <a:pt x="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045" name="Google Shape;3045;p31"/>
            <p:cNvGrpSpPr/>
            <p:nvPr/>
          </p:nvGrpSpPr>
          <p:grpSpPr>
            <a:xfrm rot="-422576" flipH="1">
              <a:off x="259756" y="3895633"/>
              <a:ext cx="412256" cy="809501"/>
              <a:chOff x="6165799" y="2009879"/>
              <a:chExt cx="610482" cy="1198560"/>
            </a:xfrm>
          </p:grpSpPr>
          <p:sp>
            <p:nvSpPr>
              <p:cNvPr id="3046" name="Google Shape;3046;p31"/>
              <p:cNvSpPr/>
              <p:nvPr/>
            </p:nvSpPr>
            <p:spPr>
              <a:xfrm>
                <a:off x="6382767" y="2009879"/>
                <a:ext cx="393514" cy="1198540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7446" extrusionOk="0">
                    <a:moveTo>
                      <a:pt x="1244" y="1"/>
                    </a:moveTo>
                    <a:cubicBezTo>
                      <a:pt x="808" y="1"/>
                      <a:pt x="477" y="31"/>
                      <a:pt x="340" y="103"/>
                    </a:cubicBezTo>
                    <a:cubicBezTo>
                      <a:pt x="90" y="237"/>
                      <a:pt x="9" y="3359"/>
                      <a:pt x="1" y="6910"/>
                    </a:cubicBezTo>
                    <a:lnTo>
                      <a:pt x="1" y="7133"/>
                    </a:lnTo>
                    <a:cubicBezTo>
                      <a:pt x="1" y="8462"/>
                      <a:pt x="9" y="9854"/>
                      <a:pt x="27" y="11156"/>
                    </a:cubicBezTo>
                    <a:cubicBezTo>
                      <a:pt x="27" y="11218"/>
                      <a:pt x="27" y="11290"/>
                      <a:pt x="27" y="11352"/>
                    </a:cubicBezTo>
                    <a:cubicBezTo>
                      <a:pt x="27" y="11486"/>
                      <a:pt x="27" y="11620"/>
                      <a:pt x="27" y="11754"/>
                    </a:cubicBezTo>
                    <a:cubicBezTo>
                      <a:pt x="27" y="11834"/>
                      <a:pt x="36" y="11914"/>
                      <a:pt x="36" y="11995"/>
                    </a:cubicBezTo>
                    <a:cubicBezTo>
                      <a:pt x="72" y="15028"/>
                      <a:pt x="125" y="17445"/>
                      <a:pt x="125" y="17445"/>
                    </a:cubicBezTo>
                    <a:lnTo>
                      <a:pt x="3176" y="17445"/>
                    </a:lnTo>
                    <a:cubicBezTo>
                      <a:pt x="3176" y="17445"/>
                      <a:pt x="3328" y="16518"/>
                      <a:pt x="3560" y="15108"/>
                    </a:cubicBezTo>
                    <a:cubicBezTo>
                      <a:pt x="3569" y="15046"/>
                      <a:pt x="3578" y="14992"/>
                      <a:pt x="3587" y="14938"/>
                    </a:cubicBezTo>
                    <a:cubicBezTo>
                      <a:pt x="3783" y="13725"/>
                      <a:pt x="4024" y="12182"/>
                      <a:pt x="4283" y="10567"/>
                    </a:cubicBezTo>
                    <a:cubicBezTo>
                      <a:pt x="4292" y="10505"/>
                      <a:pt x="4300" y="10442"/>
                      <a:pt x="4318" y="10380"/>
                    </a:cubicBezTo>
                    <a:cubicBezTo>
                      <a:pt x="4639" y="8337"/>
                      <a:pt x="4970" y="6187"/>
                      <a:pt x="5228" y="4430"/>
                    </a:cubicBezTo>
                    <a:cubicBezTo>
                      <a:pt x="5237" y="4385"/>
                      <a:pt x="5246" y="4331"/>
                      <a:pt x="5255" y="4278"/>
                    </a:cubicBezTo>
                    <a:cubicBezTo>
                      <a:pt x="5282" y="4099"/>
                      <a:pt x="5309" y="3921"/>
                      <a:pt x="5335" y="3752"/>
                    </a:cubicBezTo>
                    <a:cubicBezTo>
                      <a:pt x="5335" y="3698"/>
                      <a:pt x="5344" y="3645"/>
                      <a:pt x="5353" y="3591"/>
                    </a:cubicBezTo>
                    <a:cubicBezTo>
                      <a:pt x="5585" y="1958"/>
                      <a:pt x="5728" y="817"/>
                      <a:pt x="5683" y="709"/>
                    </a:cubicBezTo>
                    <a:cubicBezTo>
                      <a:pt x="5545" y="377"/>
                      <a:pt x="2764" y="1"/>
                      <a:pt x="1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7" name="Google Shape;3047;p31"/>
              <p:cNvSpPr/>
              <p:nvPr/>
            </p:nvSpPr>
            <p:spPr>
              <a:xfrm>
                <a:off x="6448174" y="2033101"/>
                <a:ext cx="293006" cy="85806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1249" extrusionOk="0">
                    <a:moveTo>
                      <a:pt x="71" y="0"/>
                    </a:moveTo>
                    <a:cubicBezTo>
                      <a:pt x="28" y="0"/>
                      <a:pt x="0" y="65"/>
                      <a:pt x="39" y="104"/>
                    </a:cubicBezTo>
                    <a:cubicBezTo>
                      <a:pt x="360" y="380"/>
                      <a:pt x="735" y="586"/>
                      <a:pt x="1100" y="791"/>
                    </a:cubicBezTo>
                    <a:cubicBezTo>
                      <a:pt x="1404" y="960"/>
                      <a:pt x="1725" y="1192"/>
                      <a:pt x="2082" y="1237"/>
                    </a:cubicBezTo>
                    <a:cubicBezTo>
                      <a:pt x="2142" y="1245"/>
                      <a:pt x="2204" y="1249"/>
                      <a:pt x="2267" y="1249"/>
                    </a:cubicBezTo>
                    <a:cubicBezTo>
                      <a:pt x="2903" y="1249"/>
                      <a:pt x="3661" y="866"/>
                      <a:pt x="4205" y="630"/>
                    </a:cubicBezTo>
                    <a:cubicBezTo>
                      <a:pt x="4264" y="605"/>
                      <a:pt x="4227" y="531"/>
                      <a:pt x="4178" y="531"/>
                    </a:cubicBezTo>
                    <a:cubicBezTo>
                      <a:pt x="4175" y="531"/>
                      <a:pt x="4172" y="532"/>
                      <a:pt x="4169" y="532"/>
                    </a:cubicBezTo>
                    <a:cubicBezTo>
                      <a:pt x="4009" y="568"/>
                      <a:pt x="3839" y="612"/>
                      <a:pt x="3670" y="666"/>
                    </a:cubicBezTo>
                    <a:cubicBezTo>
                      <a:pt x="2950" y="385"/>
                      <a:pt x="2205" y="257"/>
                      <a:pt x="1445" y="257"/>
                    </a:cubicBezTo>
                    <a:cubicBezTo>
                      <a:pt x="1215" y="257"/>
                      <a:pt x="984" y="268"/>
                      <a:pt x="752" y="291"/>
                    </a:cubicBezTo>
                    <a:cubicBezTo>
                      <a:pt x="735" y="291"/>
                      <a:pt x="726" y="300"/>
                      <a:pt x="708" y="309"/>
                    </a:cubicBezTo>
                    <a:cubicBezTo>
                      <a:pt x="512" y="193"/>
                      <a:pt x="306" y="86"/>
                      <a:pt x="92" y="6"/>
                    </a:cubicBezTo>
                    <a:cubicBezTo>
                      <a:pt x="85" y="2"/>
                      <a:pt x="78" y="0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8" name="Google Shape;3048;p31"/>
              <p:cNvSpPr/>
              <p:nvPr/>
            </p:nvSpPr>
            <p:spPr>
              <a:xfrm>
                <a:off x="6570330" y="2251651"/>
                <a:ext cx="18026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06" extrusionOk="0">
                    <a:moveTo>
                      <a:pt x="107" y="1"/>
                    </a:moveTo>
                    <a:cubicBezTo>
                      <a:pt x="18" y="1"/>
                      <a:pt x="0" y="134"/>
                      <a:pt x="90" y="161"/>
                    </a:cubicBezTo>
                    <a:cubicBezTo>
                      <a:pt x="532" y="262"/>
                      <a:pt x="1011" y="306"/>
                      <a:pt x="1494" y="306"/>
                    </a:cubicBezTo>
                    <a:cubicBezTo>
                      <a:pt x="1867" y="306"/>
                      <a:pt x="2243" y="279"/>
                      <a:pt x="2605" y="233"/>
                    </a:cubicBezTo>
                    <a:cubicBezTo>
                      <a:pt x="2605" y="179"/>
                      <a:pt x="2614" y="126"/>
                      <a:pt x="2623" y="72"/>
                    </a:cubicBezTo>
                    <a:cubicBezTo>
                      <a:pt x="1785" y="54"/>
                      <a:pt x="946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49" name="Google Shape;3049;p31"/>
              <p:cNvSpPr/>
              <p:nvPr/>
            </p:nvSpPr>
            <p:spPr>
              <a:xfrm>
                <a:off x="6554391" y="2297958"/>
                <a:ext cx="189475" cy="21847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318" extrusionOk="0">
                    <a:moveTo>
                      <a:pt x="423" y="0"/>
                    </a:moveTo>
                    <a:cubicBezTo>
                      <a:pt x="317" y="0"/>
                      <a:pt x="212" y="4"/>
                      <a:pt x="108" y="14"/>
                    </a:cubicBezTo>
                    <a:cubicBezTo>
                      <a:pt x="27" y="22"/>
                      <a:pt x="0" y="138"/>
                      <a:pt x="90" y="156"/>
                    </a:cubicBezTo>
                    <a:cubicBezTo>
                      <a:pt x="520" y="272"/>
                      <a:pt x="1009" y="318"/>
                      <a:pt x="1503" y="318"/>
                    </a:cubicBezTo>
                    <a:cubicBezTo>
                      <a:pt x="1919" y="318"/>
                      <a:pt x="2339" y="286"/>
                      <a:pt x="2730" y="237"/>
                    </a:cubicBezTo>
                    <a:cubicBezTo>
                      <a:pt x="2739" y="192"/>
                      <a:pt x="2748" y="138"/>
                      <a:pt x="2757" y="85"/>
                    </a:cubicBezTo>
                    <a:cubicBezTo>
                      <a:pt x="2373" y="76"/>
                      <a:pt x="1999" y="76"/>
                      <a:pt x="1615" y="67"/>
                    </a:cubicBezTo>
                    <a:cubicBezTo>
                      <a:pt x="1222" y="53"/>
                      <a:pt x="817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0" name="Google Shape;3050;p31"/>
              <p:cNvSpPr/>
              <p:nvPr/>
            </p:nvSpPr>
            <p:spPr>
              <a:xfrm>
                <a:off x="6382767" y="2484561"/>
                <a:ext cx="151277" cy="392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572" extrusionOk="0">
                    <a:moveTo>
                      <a:pt x="1" y="1"/>
                    </a:moveTo>
                    <a:lnTo>
                      <a:pt x="1" y="224"/>
                    </a:lnTo>
                    <a:cubicBezTo>
                      <a:pt x="696" y="420"/>
                      <a:pt x="1410" y="563"/>
                      <a:pt x="2106" y="572"/>
                    </a:cubicBezTo>
                    <a:cubicBezTo>
                      <a:pt x="2109" y="572"/>
                      <a:pt x="2111" y="572"/>
                      <a:pt x="2113" y="572"/>
                    </a:cubicBezTo>
                    <a:cubicBezTo>
                      <a:pt x="2187" y="572"/>
                      <a:pt x="2201" y="446"/>
                      <a:pt x="2124" y="429"/>
                    </a:cubicBezTo>
                    <a:cubicBezTo>
                      <a:pt x="1419" y="268"/>
                      <a:pt x="705" y="152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1" name="Google Shape;3051;p31"/>
              <p:cNvSpPr/>
              <p:nvPr/>
            </p:nvSpPr>
            <p:spPr>
              <a:xfrm>
                <a:off x="6461846" y="2535402"/>
                <a:ext cx="112805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394" extrusionOk="0">
                    <a:moveTo>
                      <a:pt x="122" y="0"/>
                    </a:moveTo>
                    <a:cubicBezTo>
                      <a:pt x="111" y="0"/>
                      <a:pt x="100" y="1"/>
                      <a:pt x="90" y="1"/>
                    </a:cubicBezTo>
                    <a:cubicBezTo>
                      <a:pt x="27" y="1"/>
                      <a:pt x="0" y="81"/>
                      <a:pt x="54" y="108"/>
                    </a:cubicBezTo>
                    <a:cubicBezTo>
                      <a:pt x="473" y="340"/>
                      <a:pt x="1098" y="349"/>
                      <a:pt x="1570" y="394"/>
                    </a:cubicBezTo>
                    <a:cubicBezTo>
                      <a:pt x="1624" y="394"/>
                      <a:pt x="1642" y="304"/>
                      <a:pt x="1579" y="287"/>
                    </a:cubicBezTo>
                    <a:cubicBezTo>
                      <a:pt x="1321" y="242"/>
                      <a:pt x="1053" y="188"/>
                      <a:pt x="794" y="135"/>
                    </a:cubicBezTo>
                    <a:cubicBezTo>
                      <a:pt x="573" y="84"/>
                      <a:pt x="34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2" name="Google Shape;3052;p31"/>
              <p:cNvSpPr/>
              <p:nvPr/>
            </p:nvSpPr>
            <p:spPr>
              <a:xfrm>
                <a:off x="6529245" y="2719119"/>
                <a:ext cx="150247" cy="20404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7" extrusionOk="0">
                    <a:moveTo>
                      <a:pt x="900" y="1"/>
                    </a:moveTo>
                    <a:cubicBezTo>
                      <a:pt x="635" y="1"/>
                      <a:pt x="374" y="10"/>
                      <a:pt x="126" y="30"/>
                    </a:cubicBezTo>
                    <a:cubicBezTo>
                      <a:pt x="36" y="30"/>
                      <a:pt x="1" y="173"/>
                      <a:pt x="99" y="191"/>
                    </a:cubicBezTo>
                    <a:cubicBezTo>
                      <a:pt x="464" y="263"/>
                      <a:pt x="868" y="296"/>
                      <a:pt x="1273" y="296"/>
                    </a:cubicBezTo>
                    <a:cubicBezTo>
                      <a:pt x="1570" y="296"/>
                      <a:pt x="1868" y="278"/>
                      <a:pt x="2151" y="244"/>
                    </a:cubicBezTo>
                    <a:cubicBezTo>
                      <a:pt x="2160" y="182"/>
                      <a:pt x="2168" y="119"/>
                      <a:pt x="2186" y="57"/>
                    </a:cubicBezTo>
                    <a:cubicBezTo>
                      <a:pt x="1767" y="24"/>
                      <a:pt x="1328" y="1"/>
                      <a:pt x="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3" name="Google Shape;3053;p31"/>
              <p:cNvSpPr/>
              <p:nvPr/>
            </p:nvSpPr>
            <p:spPr>
              <a:xfrm>
                <a:off x="6384622" y="2776282"/>
                <a:ext cx="136507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37" extrusionOk="0">
                    <a:moveTo>
                      <a:pt x="0" y="1"/>
                    </a:moveTo>
                    <a:cubicBezTo>
                      <a:pt x="0" y="63"/>
                      <a:pt x="0" y="135"/>
                      <a:pt x="0" y="197"/>
                    </a:cubicBezTo>
                    <a:cubicBezTo>
                      <a:pt x="625" y="376"/>
                      <a:pt x="1276" y="501"/>
                      <a:pt x="1927" y="536"/>
                    </a:cubicBezTo>
                    <a:cubicBezTo>
                      <a:pt x="1930" y="537"/>
                      <a:pt x="1933" y="537"/>
                      <a:pt x="1935" y="537"/>
                    </a:cubicBezTo>
                    <a:cubicBezTo>
                      <a:pt x="1982" y="537"/>
                      <a:pt x="1987" y="464"/>
                      <a:pt x="1936" y="447"/>
                    </a:cubicBezTo>
                    <a:cubicBezTo>
                      <a:pt x="1294" y="286"/>
                      <a:pt x="64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4" name="Google Shape;3054;p31"/>
              <p:cNvSpPr/>
              <p:nvPr/>
            </p:nvSpPr>
            <p:spPr>
              <a:xfrm>
                <a:off x="6384622" y="2817367"/>
                <a:ext cx="189887" cy="46716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680" extrusionOk="0">
                    <a:moveTo>
                      <a:pt x="0" y="1"/>
                    </a:moveTo>
                    <a:cubicBezTo>
                      <a:pt x="0" y="81"/>
                      <a:pt x="9" y="161"/>
                      <a:pt x="9" y="242"/>
                    </a:cubicBezTo>
                    <a:cubicBezTo>
                      <a:pt x="339" y="304"/>
                      <a:pt x="669" y="358"/>
                      <a:pt x="991" y="420"/>
                    </a:cubicBezTo>
                    <a:cubicBezTo>
                      <a:pt x="1553" y="518"/>
                      <a:pt x="2124" y="625"/>
                      <a:pt x="2694" y="679"/>
                    </a:cubicBezTo>
                    <a:cubicBezTo>
                      <a:pt x="2697" y="679"/>
                      <a:pt x="2700" y="679"/>
                      <a:pt x="2702" y="679"/>
                    </a:cubicBezTo>
                    <a:cubicBezTo>
                      <a:pt x="2758" y="679"/>
                      <a:pt x="2763" y="589"/>
                      <a:pt x="2703" y="572"/>
                    </a:cubicBezTo>
                    <a:cubicBezTo>
                      <a:pt x="2088" y="411"/>
                      <a:pt x="1463" y="304"/>
                      <a:pt x="839" y="179"/>
                    </a:cubicBezTo>
                    <a:cubicBezTo>
                      <a:pt x="562" y="126"/>
                      <a:pt x="286" y="6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5" name="Google Shape;3055;p31"/>
              <p:cNvSpPr/>
              <p:nvPr/>
            </p:nvSpPr>
            <p:spPr>
              <a:xfrm>
                <a:off x="6513924" y="3035505"/>
                <a:ext cx="115279" cy="16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36" extrusionOk="0">
                    <a:moveTo>
                      <a:pt x="948" y="0"/>
                    </a:moveTo>
                    <a:cubicBezTo>
                      <a:pt x="667" y="0"/>
                      <a:pt x="386" y="8"/>
                      <a:pt x="108" y="37"/>
                    </a:cubicBezTo>
                    <a:cubicBezTo>
                      <a:pt x="27" y="46"/>
                      <a:pt x="1" y="171"/>
                      <a:pt x="90" y="189"/>
                    </a:cubicBezTo>
                    <a:cubicBezTo>
                      <a:pt x="300" y="223"/>
                      <a:pt x="517" y="236"/>
                      <a:pt x="737" y="236"/>
                    </a:cubicBezTo>
                    <a:cubicBezTo>
                      <a:pt x="1039" y="236"/>
                      <a:pt x="1346" y="211"/>
                      <a:pt x="1651" y="180"/>
                    </a:cubicBezTo>
                    <a:cubicBezTo>
                      <a:pt x="1651" y="118"/>
                      <a:pt x="1669" y="64"/>
                      <a:pt x="1678" y="10"/>
                    </a:cubicBezTo>
                    <a:cubicBezTo>
                      <a:pt x="1434" y="6"/>
                      <a:pt x="1191" y="0"/>
                      <a:pt x="9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6" name="Google Shape;3056;p31"/>
              <p:cNvSpPr/>
              <p:nvPr/>
            </p:nvSpPr>
            <p:spPr>
              <a:xfrm>
                <a:off x="6475930" y="3076178"/>
                <a:ext cx="99958" cy="1202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75" extrusionOk="0">
                    <a:moveTo>
                      <a:pt x="541" y="1"/>
                    </a:moveTo>
                    <a:cubicBezTo>
                      <a:pt x="385" y="1"/>
                      <a:pt x="231" y="7"/>
                      <a:pt x="81" y="25"/>
                    </a:cubicBezTo>
                    <a:cubicBezTo>
                      <a:pt x="27" y="25"/>
                      <a:pt x="1" y="114"/>
                      <a:pt x="72" y="123"/>
                    </a:cubicBezTo>
                    <a:cubicBezTo>
                      <a:pt x="213" y="159"/>
                      <a:pt x="367" y="174"/>
                      <a:pt x="524" y="174"/>
                    </a:cubicBezTo>
                    <a:cubicBezTo>
                      <a:pt x="834" y="174"/>
                      <a:pt x="1159" y="117"/>
                      <a:pt x="1437" y="52"/>
                    </a:cubicBezTo>
                    <a:cubicBezTo>
                      <a:pt x="1455" y="52"/>
                      <a:pt x="1455" y="16"/>
                      <a:pt x="1428" y="16"/>
                    </a:cubicBezTo>
                    <a:cubicBezTo>
                      <a:pt x="1393" y="17"/>
                      <a:pt x="1358" y="17"/>
                      <a:pt x="1322" y="17"/>
                    </a:cubicBezTo>
                    <a:cubicBezTo>
                      <a:pt x="1067" y="17"/>
                      <a:pt x="802" y="1"/>
                      <a:pt x="5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7" name="Google Shape;3057;p31"/>
              <p:cNvSpPr/>
              <p:nvPr/>
            </p:nvSpPr>
            <p:spPr>
              <a:xfrm>
                <a:off x="6165799" y="2295347"/>
                <a:ext cx="319386" cy="913092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13291" extrusionOk="0">
                    <a:moveTo>
                      <a:pt x="3147" y="1"/>
                    </a:moveTo>
                    <a:cubicBezTo>
                      <a:pt x="2002" y="1"/>
                      <a:pt x="341" y="159"/>
                      <a:pt x="99" y="498"/>
                    </a:cubicBezTo>
                    <a:cubicBezTo>
                      <a:pt x="1" y="640"/>
                      <a:pt x="108" y="1747"/>
                      <a:pt x="322" y="3254"/>
                    </a:cubicBezTo>
                    <a:cubicBezTo>
                      <a:pt x="331" y="3326"/>
                      <a:pt x="340" y="3406"/>
                      <a:pt x="357" y="3486"/>
                    </a:cubicBezTo>
                    <a:cubicBezTo>
                      <a:pt x="375" y="3620"/>
                      <a:pt x="393" y="3772"/>
                      <a:pt x="411" y="3914"/>
                    </a:cubicBezTo>
                    <a:cubicBezTo>
                      <a:pt x="429" y="3995"/>
                      <a:pt x="438" y="4084"/>
                      <a:pt x="455" y="4164"/>
                    </a:cubicBezTo>
                    <a:cubicBezTo>
                      <a:pt x="580" y="5029"/>
                      <a:pt x="732" y="5984"/>
                      <a:pt x="893" y="6930"/>
                    </a:cubicBezTo>
                    <a:cubicBezTo>
                      <a:pt x="902" y="7010"/>
                      <a:pt x="919" y="7081"/>
                      <a:pt x="928" y="7162"/>
                    </a:cubicBezTo>
                    <a:cubicBezTo>
                      <a:pt x="1196" y="8767"/>
                      <a:pt x="1472" y="10337"/>
                      <a:pt x="1678" y="11488"/>
                    </a:cubicBezTo>
                    <a:cubicBezTo>
                      <a:pt x="1687" y="11577"/>
                      <a:pt x="1704" y="11649"/>
                      <a:pt x="1713" y="11729"/>
                    </a:cubicBezTo>
                    <a:cubicBezTo>
                      <a:pt x="1892" y="12684"/>
                      <a:pt x="1999" y="13290"/>
                      <a:pt x="1999" y="13290"/>
                    </a:cubicBezTo>
                    <a:lnTo>
                      <a:pt x="4648" y="13290"/>
                    </a:lnTo>
                    <a:cubicBezTo>
                      <a:pt x="4648" y="13290"/>
                      <a:pt x="4648" y="12809"/>
                      <a:pt x="4639" y="12041"/>
                    </a:cubicBezTo>
                    <a:cubicBezTo>
                      <a:pt x="4639" y="11997"/>
                      <a:pt x="4639" y="11943"/>
                      <a:pt x="4639" y="11899"/>
                    </a:cubicBezTo>
                    <a:cubicBezTo>
                      <a:pt x="4631" y="11265"/>
                      <a:pt x="4622" y="10462"/>
                      <a:pt x="4604" y="9579"/>
                    </a:cubicBezTo>
                    <a:cubicBezTo>
                      <a:pt x="4604" y="9517"/>
                      <a:pt x="4604" y="9454"/>
                      <a:pt x="4604" y="9401"/>
                    </a:cubicBezTo>
                    <a:cubicBezTo>
                      <a:pt x="4604" y="9240"/>
                      <a:pt x="4604" y="9080"/>
                      <a:pt x="4595" y="8919"/>
                    </a:cubicBezTo>
                    <a:cubicBezTo>
                      <a:pt x="4595" y="8857"/>
                      <a:pt x="4595" y="8803"/>
                      <a:pt x="4595" y="8741"/>
                    </a:cubicBezTo>
                    <a:cubicBezTo>
                      <a:pt x="4577" y="7652"/>
                      <a:pt x="4550" y="6475"/>
                      <a:pt x="4523" y="5351"/>
                    </a:cubicBezTo>
                    <a:cubicBezTo>
                      <a:pt x="4523" y="5297"/>
                      <a:pt x="4523" y="5244"/>
                      <a:pt x="4523" y="5190"/>
                    </a:cubicBezTo>
                    <a:cubicBezTo>
                      <a:pt x="4452" y="2514"/>
                      <a:pt x="4354" y="194"/>
                      <a:pt x="4220" y="105"/>
                    </a:cubicBezTo>
                    <a:cubicBezTo>
                      <a:pt x="4117" y="36"/>
                      <a:pt x="3690" y="1"/>
                      <a:pt x="3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8" name="Google Shape;3058;p31"/>
              <p:cNvSpPr/>
              <p:nvPr/>
            </p:nvSpPr>
            <p:spPr>
              <a:xfrm>
                <a:off x="6187853" y="2510875"/>
                <a:ext cx="162888" cy="24114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351" extrusionOk="0">
                    <a:moveTo>
                      <a:pt x="2292" y="1"/>
                    </a:moveTo>
                    <a:cubicBezTo>
                      <a:pt x="2290" y="1"/>
                      <a:pt x="2287" y="1"/>
                      <a:pt x="2284" y="1"/>
                    </a:cubicBezTo>
                    <a:cubicBezTo>
                      <a:pt x="1517" y="117"/>
                      <a:pt x="759" y="117"/>
                      <a:pt x="1" y="117"/>
                    </a:cubicBezTo>
                    <a:cubicBezTo>
                      <a:pt x="10" y="189"/>
                      <a:pt x="19" y="269"/>
                      <a:pt x="36" y="349"/>
                    </a:cubicBezTo>
                    <a:cubicBezTo>
                      <a:pt x="88" y="350"/>
                      <a:pt x="140" y="351"/>
                      <a:pt x="192" y="351"/>
                    </a:cubicBezTo>
                    <a:cubicBezTo>
                      <a:pt x="902" y="351"/>
                      <a:pt x="1630" y="241"/>
                      <a:pt x="2311" y="99"/>
                    </a:cubicBezTo>
                    <a:cubicBezTo>
                      <a:pt x="2371" y="91"/>
                      <a:pt x="2349" y="1"/>
                      <a:pt x="2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59" name="Google Shape;3059;p31"/>
              <p:cNvSpPr/>
              <p:nvPr/>
            </p:nvSpPr>
            <p:spPr>
              <a:xfrm>
                <a:off x="6180845" y="2323173"/>
                <a:ext cx="249381" cy="6402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932" extrusionOk="0">
                    <a:moveTo>
                      <a:pt x="3546" y="1"/>
                    </a:moveTo>
                    <a:cubicBezTo>
                      <a:pt x="3540" y="1"/>
                      <a:pt x="3534" y="1"/>
                      <a:pt x="3528" y="3"/>
                    </a:cubicBezTo>
                    <a:cubicBezTo>
                      <a:pt x="3377" y="75"/>
                      <a:pt x="3216" y="164"/>
                      <a:pt x="3056" y="253"/>
                    </a:cubicBezTo>
                    <a:cubicBezTo>
                      <a:pt x="2684" y="180"/>
                      <a:pt x="2314" y="121"/>
                      <a:pt x="1953" y="121"/>
                    </a:cubicBezTo>
                    <a:cubicBezTo>
                      <a:pt x="1524" y="121"/>
                      <a:pt x="1106" y="203"/>
                      <a:pt x="709" y="440"/>
                    </a:cubicBezTo>
                    <a:cubicBezTo>
                      <a:pt x="513" y="387"/>
                      <a:pt x="326" y="325"/>
                      <a:pt x="138" y="271"/>
                    </a:cubicBezTo>
                    <a:cubicBezTo>
                      <a:pt x="133" y="270"/>
                      <a:pt x="128" y="269"/>
                      <a:pt x="124" y="269"/>
                    </a:cubicBezTo>
                    <a:cubicBezTo>
                      <a:pt x="51" y="269"/>
                      <a:pt x="1" y="389"/>
                      <a:pt x="76" y="423"/>
                    </a:cubicBezTo>
                    <a:cubicBezTo>
                      <a:pt x="611" y="655"/>
                      <a:pt x="1289" y="931"/>
                      <a:pt x="1878" y="931"/>
                    </a:cubicBezTo>
                    <a:cubicBezTo>
                      <a:pt x="1883" y="931"/>
                      <a:pt x="1888" y="931"/>
                      <a:pt x="1893" y="931"/>
                    </a:cubicBezTo>
                    <a:cubicBezTo>
                      <a:pt x="2512" y="931"/>
                      <a:pt x="3095" y="402"/>
                      <a:pt x="3582" y="93"/>
                    </a:cubicBezTo>
                    <a:cubicBezTo>
                      <a:pt x="3630" y="61"/>
                      <a:pt x="3592" y="1"/>
                      <a:pt x="3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0" name="Google Shape;3060;p31"/>
              <p:cNvSpPr/>
              <p:nvPr/>
            </p:nvSpPr>
            <p:spPr>
              <a:xfrm>
                <a:off x="6193967" y="2555602"/>
                <a:ext cx="14214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7" extrusionOk="0">
                    <a:moveTo>
                      <a:pt x="2007" y="1"/>
                    </a:moveTo>
                    <a:cubicBezTo>
                      <a:pt x="2005" y="1"/>
                      <a:pt x="2002" y="1"/>
                      <a:pt x="1999" y="1"/>
                    </a:cubicBezTo>
                    <a:cubicBezTo>
                      <a:pt x="1339" y="64"/>
                      <a:pt x="670" y="82"/>
                      <a:pt x="1" y="126"/>
                    </a:cubicBezTo>
                    <a:cubicBezTo>
                      <a:pt x="19" y="207"/>
                      <a:pt x="28" y="296"/>
                      <a:pt x="45" y="376"/>
                    </a:cubicBezTo>
                    <a:cubicBezTo>
                      <a:pt x="706" y="358"/>
                      <a:pt x="1384" y="251"/>
                      <a:pt x="2017" y="100"/>
                    </a:cubicBezTo>
                    <a:cubicBezTo>
                      <a:pt x="2068" y="91"/>
                      <a:pt x="2062" y="1"/>
                      <a:pt x="2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1" name="Google Shape;3061;p31"/>
              <p:cNvSpPr/>
              <p:nvPr/>
            </p:nvSpPr>
            <p:spPr>
              <a:xfrm>
                <a:off x="6327598" y="2651926"/>
                <a:ext cx="149010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485" extrusionOk="0">
                    <a:moveTo>
                      <a:pt x="2168" y="0"/>
                    </a:moveTo>
                    <a:cubicBezTo>
                      <a:pt x="1499" y="161"/>
                      <a:pt x="821" y="223"/>
                      <a:pt x="117" y="294"/>
                    </a:cubicBezTo>
                    <a:cubicBezTo>
                      <a:pt x="10" y="303"/>
                      <a:pt x="1" y="464"/>
                      <a:pt x="117" y="473"/>
                    </a:cubicBezTo>
                    <a:cubicBezTo>
                      <a:pt x="216" y="480"/>
                      <a:pt x="315" y="484"/>
                      <a:pt x="414" y="484"/>
                    </a:cubicBezTo>
                    <a:cubicBezTo>
                      <a:pt x="1010" y="484"/>
                      <a:pt x="1602" y="352"/>
                      <a:pt x="2168" y="161"/>
                    </a:cubicBezTo>
                    <a:cubicBezTo>
                      <a:pt x="2168" y="107"/>
                      <a:pt x="2168" y="54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2" name="Google Shape;3062;p31"/>
              <p:cNvSpPr/>
              <p:nvPr/>
            </p:nvSpPr>
            <p:spPr>
              <a:xfrm>
                <a:off x="6227083" y="2754777"/>
                <a:ext cx="158628" cy="3263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475" extrusionOk="0">
                    <a:moveTo>
                      <a:pt x="2250" y="1"/>
                    </a:moveTo>
                    <a:cubicBezTo>
                      <a:pt x="2247" y="1"/>
                      <a:pt x="2243" y="1"/>
                      <a:pt x="2240" y="2"/>
                    </a:cubicBezTo>
                    <a:cubicBezTo>
                      <a:pt x="1490" y="109"/>
                      <a:pt x="750" y="171"/>
                      <a:pt x="1" y="243"/>
                    </a:cubicBezTo>
                    <a:cubicBezTo>
                      <a:pt x="10" y="323"/>
                      <a:pt x="27" y="394"/>
                      <a:pt x="36" y="475"/>
                    </a:cubicBezTo>
                    <a:cubicBezTo>
                      <a:pt x="795" y="448"/>
                      <a:pt x="1571" y="296"/>
                      <a:pt x="2267" y="73"/>
                    </a:cubicBezTo>
                    <a:cubicBezTo>
                      <a:pt x="2308" y="56"/>
                      <a:pt x="2295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3" name="Google Shape;3063;p31"/>
              <p:cNvSpPr/>
              <p:nvPr/>
            </p:nvSpPr>
            <p:spPr>
              <a:xfrm>
                <a:off x="6319009" y="2772503"/>
                <a:ext cx="117408" cy="37854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551" extrusionOk="0">
                    <a:moveTo>
                      <a:pt x="1613" y="0"/>
                    </a:moveTo>
                    <a:cubicBezTo>
                      <a:pt x="1608" y="0"/>
                      <a:pt x="1603" y="1"/>
                      <a:pt x="1598" y="2"/>
                    </a:cubicBezTo>
                    <a:cubicBezTo>
                      <a:pt x="1107" y="181"/>
                      <a:pt x="572" y="234"/>
                      <a:pt x="72" y="413"/>
                    </a:cubicBezTo>
                    <a:cubicBezTo>
                      <a:pt x="1" y="440"/>
                      <a:pt x="19" y="547"/>
                      <a:pt x="90" y="547"/>
                    </a:cubicBezTo>
                    <a:cubicBezTo>
                      <a:pt x="126" y="549"/>
                      <a:pt x="162" y="550"/>
                      <a:pt x="198" y="550"/>
                    </a:cubicBezTo>
                    <a:cubicBezTo>
                      <a:pt x="699" y="550"/>
                      <a:pt x="1210" y="327"/>
                      <a:pt x="1651" y="118"/>
                    </a:cubicBezTo>
                    <a:cubicBezTo>
                      <a:pt x="1709" y="94"/>
                      <a:pt x="1675" y="0"/>
                      <a:pt x="1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4" name="Google Shape;3064;p31"/>
              <p:cNvSpPr/>
              <p:nvPr/>
            </p:nvSpPr>
            <p:spPr>
              <a:xfrm>
                <a:off x="6358446" y="2895828"/>
                <a:ext cx="123042" cy="44243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44" extrusionOk="0">
                    <a:moveTo>
                      <a:pt x="1791" y="1"/>
                    </a:moveTo>
                    <a:cubicBezTo>
                      <a:pt x="1247" y="224"/>
                      <a:pt x="694" y="340"/>
                      <a:pt x="105" y="464"/>
                    </a:cubicBezTo>
                    <a:cubicBezTo>
                      <a:pt x="1" y="491"/>
                      <a:pt x="23" y="643"/>
                      <a:pt x="115" y="643"/>
                    </a:cubicBezTo>
                    <a:cubicBezTo>
                      <a:pt x="117" y="643"/>
                      <a:pt x="120" y="643"/>
                      <a:pt x="123" y="643"/>
                    </a:cubicBezTo>
                    <a:cubicBezTo>
                      <a:pt x="702" y="625"/>
                      <a:pt x="1273" y="438"/>
                      <a:pt x="1791" y="179"/>
                    </a:cubicBezTo>
                    <a:cubicBezTo>
                      <a:pt x="1791" y="117"/>
                      <a:pt x="1791" y="63"/>
                      <a:pt x="17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5" name="Google Shape;3065;p31"/>
              <p:cNvSpPr/>
              <p:nvPr/>
            </p:nvSpPr>
            <p:spPr>
              <a:xfrm>
                <a:off x="6300047" y="2941173"/>
                <a:ext cx="182055" cy="41357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602" extrusionOk="0">
                    <a:moveTo>
                      <a:pt x="2650" y="1"/>
                    </a:moveTo>
                    <a:cubicBezTo>
                      <a:pt x="1793" y="215"/>
                      <a:pt x="937" y="304"/>
                      <a:pt x="63" y="482"/>
                    </a:cubicBezTo>
                    <a:cubicBezTo>
                      <a:pt x="0" y="491"/>
                      <a:pt x="27" y="581"/>
                      <a:pt x="72" y="581"/>
                    </a:cubicBezTo>
                    <a:cubicBezTo>
                      <a:pt x="208" y="595"/>
                      <a:pt x="346" y="602"/>
                      <a:pt x="485" y="602"/>
                    </a:cubicBezTo>
                    <a:cubicBezTo>
                      <a:pt x="1210" y="602"/>
                      <a:pt x="1961" y="419"/>
                      <a:pt x="2650" y="179"/>
                    </a:cubicBezTo>
                    <a:cubicBezTo>
                      <a:pt x="2650" y="117"/>
                      <a:pt x="2650" y="54"/>
                      <a:pt x="26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6" name="Google Shape;3066;p31"/>
              <p:cNvSpPr/>
              <p:nvPr/>
            </p:nvSpPr>
            <p:spPr>
              <a:xfrm>
                <a:off x="6281016" y="3068003"/>
                <a:ext cx="129843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484" extrusionOk="0">
                    <a:moveTo>
                      <a:pt x="1819" y="1"/>
                    </a:moveTo>
                    <a:cubicBezTo>
                      <a:pt x="1817" y="1"/>
                      <a:pt x="1814" y="1"/>
                      <a:pt x="1812" y="1"/>
                    </a:cubicBezTo>
                    <a:cubicBezTo>
                      <a:pt x="1223" y="82"/>
                      <a:pt x="598" y="135"/>
                      <a:pt x="1" y="242"/>
                    </a:cubicBezTo>
                    <a:cubicBezTo>
                      <a:pt x="10" y="323"/>
                      <a:pt x="27" y="403"/>
                      <a:pt x="36" y="483"/>
                    </a:cubicBezTo>
                    <a:cubicBezTo>
                      <a:pt x="643" y="385"/>
                      <a:pt x="1250" y="233"/>
                      <a:pt x="1829" y="117"/>
                    </a:cubicBezTo>
                    <a:cubicBezTo>
                      <a:pt x="1889" y="100"/>
                      <a:pt x="1875" y="1"/>
                      <a:pt x="18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67" name="Google Shape;3067;p31"/>
              <p:cNvSpPr/>
              <p:nvPr/>
            </p:nvSpPr>
            <p:spPr>
              <a:xfrm>
                <a:off x="6387096" y="3112798"/>
                <a:ext cx="97485" cy="1806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3" extrusionOk="0">
                    <a:moveTo>
                      <a:pt x="1418" y="1"/>
                    </a:moveTo>
                    <a:cubicBezTo>
                      <a:pt x="963" y="27"/>
                      <a:pt x="491" y="18"/>
                      <a:pt x="54" y="117"/>
                    </a:cubicBezTo>
                    <a:cubicBezTo>
                      <a:pt x="0" y="126"/>
                      <a:pt x="0" y="215"/>
                      <a:pt x="54" y="224"/>
                    </a:cubicBezTo>
                    <a:cubicBezTo>
                      <a:pt x="185" y="251"/>
                      <a:pt x="323" y="263"/>
                      <a:pt x="464" y="263"/>
                    </a:cubicBezTo>
                    <a:cubicBezTo>
                      <a:pt x="780" y="263"/>
                      <a:pt x="1110" y="205"/>
                      <a:pt x="1418" y="143"/>
                    </a:cubicBezTo>
                    <a:cubicBezTo>
                      <a:pt x="1418" y="90"/>
                      <a:pt x="1418" y="45"/>
                      <a:pt x="1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5061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3" y="-42133"/>
            <a:ext cx="12192000" cy="698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0" name="Google Shape;10;p2"/>
          <p:cNvGrpSpPr/>
          <p:nvPr/>
        </p:nvGrpSpPr>
        <p:grpSpPr>
          <a:xfrm>
            <a:off x="-1924895" y="-2674"/>
            <a:ext cx="15896291" cy="8305885"/>
            <a:chOff x="-884047" y="40008"/>
            <a:chExt cx="10803025" cy="5644631"/>
          </a:xfrm>
        </p:grpSpPr>
        <p:sp>
          <p:nvSpPr>
            <p:cNvPr id="11" name="Google Shape;11;p2"/>
            <p:cNvSpPr/>
            <p:nvPr/>
          </p:nvSpPr>
          <p:spPr>
            <a:xfrm>
              <a:off x="-884047" y="40008"/>
              <a:ext cx="2020225" cy="640900"/>
            </a:xfrm>
            <a:custGeom>
              <a:avLst/>
              <a:gdLst/>
              <a:ahLst/>
              <a:cxnLst/>
              <a:rect l="l" t="t" r="r" b="b"/>
              <a:pathLst>
                <a:path w="80809" h="25636" extrusionOk="0">
                  <a:moveTo>
                    <a:pt x="76777" y="25600"/>
                  </a:moveTo>
                  <a:cubicBezTo>
                    <a:pt x="87015" y="25001"/>
                    <a:pt x="74965" y="15238"/>
                    <a:pt x="71294" y="11582"/>
                  </a:cubicBezTo>
                  <a:cubicBezTo>
                    <a:pt x="67623" y="7926"/>
                    <a:pt x="65800" y="5496"/>
                    <a:pt x="54749" y="3665"/>
                  </a:cubicBezTo>
                  <a:cubicBezTo>
                    <a:pt x="43698" y="1834"/>
                    <a:pt x="12467" y="-1320"/>
                    <a:pt x="4987" y="598"/>
                  </a:cubicBezTo>
                  <a:cubicBezTo>
                    <a:pt x="-2493" y="2517"/>
                    <a:pt x="-2097" y="11009"/>
                    <a:pt x="9868" y="15176"/>
                  </a:cubicBezTo>
                  <a:cubicBezTo>
                    <a:pt x="21833" y="19343"/>
                    <a:pt x="66539" y="26199"/>
                    <a:pt x="76777" y="256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2" name="Google Shape;12;p2"/>
            <p:cNvSpPr/>
            <p:nvPr/>
          </p:nvSpPr>
          <p:spPr>
            <a:xfrm>
              <a:off x="-814268" y="227883"/>
              <a:ext cx="2321000" cy="763725"/>
            </a:xfrm>
            <a:custGeom>
              <a:avLst/>
              <a:gdLst/>
              <a:ahLst/>
              <a:cxnLst/>
              <a:rect l="l" t="t" r="r" b="b"/>
              <a:pathLst>
                <a:path w="92840" h="30549" extrusionOk="0">
                  <a:moveTo>
                    <a:pt x="90218" y="30430"/>
                  </a:moveTo>
                  <a:cubicBezTo>
                    <a:pt x="100206" y="29021"/>
                    <a:pt x="79151" y="11772"/>
                    <a:pt x="69020" y="7049"/>
                  </a:cubicBezTo>
                  <a:cubicBezTo>
                    <a:pt x="58889" y="2326"/>
                    <a:pt x="40233" y="3113"/>
                    <a:pt x="29432" y="2093"/>
                  </a:cubicBezTo>
                  <a:cubicBezTo>
                    <a:pt x="18631" y="1073"/>
                    <a:pt x="7603" y="-1308"/>
                    <a:pt x="4213" y="927"/>
                  </a:cubicBezTo>
                  <a:cubicBezTo>
                    <a:pt x="823" y="3162"/>
                    <a:pt x="-5240" y="10587"/>
                    <a:pt x="9094" y="15504"/>
                  </a:cubicBezTo>
                  <a:cubicBezTo>
                    <a:pt x="23428" y="20421"/>
                    <a:pt x="80230" y="31839"/>
                    <a:pt x="90218" y="30430"/>
                  </a:cubicBezTo>
                  <a:close/>
                </a:path>
              </a:pathLst>
            </a:custGeom>
            <a:solidFill>
              <a:schemeClr val="accent6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3" name="Google Shape;13;p2"/>
            <p:cNvSpPr/>
            <p:nvPr/>
          </p:nvSpPr>
          <p:spPr>
            <a:xfrm>
              <a:off x="-878072" y="550738"/>
              <a:ext cx="10797050" cy="5133900"/>
            </a:xfrm>
            <a:custGeom>
              <a:avLst/>
              <a:gdLst/>
              <a:ahLst/>
              <a:cxnLst/>
              <a:rect l="l" t="t" r="r" b="b"/>
              <a:pathLst>
                <a:path w="431882" h="205356" extrusionOk="0">
                  <a:moveTo>
                    <a:pt x="402375" y="148552"/>
                  </a:moveTo>
                  <a:cubicBezTo>
                    <a:pt x="358420" y="140703"/>
                    <a:pt x="173676" y="155739"/>
                    <a:pt x="117289" y="148986"/>
                  </a:cubicBezTo>
                  <a:cubicBezTo>
                    <a:pt x="60902" y="142233"/>
                    <a:pt x="65049" y="123491"/>
                    <a:pt x="64055" y="108033"/>
                  </a:cubicBezTo>
                  <a:cubicBezTo>
                    <a:pt x="63062" y="92575"/>
                    <a:pt x="104956" y="70968"/>
                    <a:pt x="111328" y="56238"/>
                  </a:cubicBezTo>
                  <a:cubicBezTo>
                    <a:pt x="117700" y="41508"/>
                    <a:pt x="108877" y="28645"/>
                    <a:pt x="102285" y="19653"/>
                  </a:cubicBezTo>
                  <a:cubicBezTo>
                    <a:pt x="95693" y="10661"/>
                    <a:pt x="87787" y="5099"/>
                    <a:pt x="71775" y="2284"/>
                  </a:cubicBezTo>
                  <a:cubicBezTo>
                    <a:pt x="55763" y="-530"/>
                    <a:pt x="16040" y="-1153"/>
                    <a:pt x="6214" y="2766"/>
                  </a:cubicBezTo>
                  <a:cubicBezTo>
                    <a:pt x="-3612" y="6685"/>
                    <a:pt x="8517" y="-5106"/>
                    <a:pt x="12821" y="25800"/>
                  </a:cubicBezTo>
                  <a:cubicBezTo>
                    <a:pt x="17125" y="56707"/>
                    <a:pt x="-29327" y="159825"/>
                    <a:pt x="32040" y="188205"/>
                  </a:cubicBezTo>
                  <a:cubicBezTo>
                    <a:pt x="93407" y="216585"/>
                    <a:pt x="319300" y="202687"/>
                    <a:pt x="381022" y="196078"/>
                  </a:cubicBezTo>
                  <a:cubicBezTo>
                    <a:pt x="442745" y="189469"/>
                    <a:pt x="446331" y="156401"/>
                    <a:pt x="402375" y="148552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" name="Google Shape;14;p2"/>
            <p:cNvGrpSpPr/>
            <p:nvPr/>
          </p:nvGrpSpPr>
          <p:grpSpPr>
            <a:xfrm>
              <a:off x="7271012" y="4264635"/>
              <a:ext cx="1873346" cy="838441"/>
              <a:chOff x="7380525" y="3989013"/>
              <a:chExt cx="903950" cy="404575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7396497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26" name="Google Shape;26;p2"/>
            <p:cNvGrpSpPr/>
            <p:nvPr/>
          </p:nvGrpSpPr>
          <p:grpSpPr>
            <a:xfrm>
              <a:off x="5333937" y="4305060"/>
              <a:ext cx="1873346" cy="838441"/>
              <a:chOff x="7380525" y="3989013"/>
              <a:chExt cx="903950" cy="404575"/>
            </a:xfrm>
          </p:grpSpPr>
          <p:sp>
            <p:nvSpPr>
              <p:cNvPr id="27" name="Google Shape;27;p2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38" name="Google Shape;38;p2"/>
            <p:cNvGrpSpPr/>
            <p:nvPr/>
          </p:nvGrpSpPr>
          <p:grpSpPr>
            <a:xfrm>
              <a:off x="3069934" y="4366852"/>
              <a:ext cx="2363483" cy="871618"/>
              <a:chOff x="7237501" y="4038336"/>
              <a:chExt cx="1140457" cy="420584"/>
            </a:xfrm>
          </p:grpSpPr>
          <p:sp>
            <p:nvSpPr>
              <p:cNvPr id="39" name="Google Shape;39;p2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237501" y="4367343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8089947" y="4367270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8313833" y="4038336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7916475" y="4132112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1091471" y="4274707"/>
              <a:ext cx="2313495" cy="828369"/>
              <a:chOff x="7232259" y="3993873"/>
              <a:chExt cx="1116336" cy="399715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7716772" y="4052170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232259" y="4064656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5400000">
                <a:off x="7567063" y="4070826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284471" y="4064658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407910" y="399387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grpSp>
          <p:nvGrpSpPr>
            <p:cNvPr id="62" name="Google Shape;62;p2"/>
            <p:cNvGrpSpPr/>
            <p:nvPr/>
          </p:nvGrpSpPr>
          <p:grpSpPr>
            <a:xfrm rot="5400000">
              <a:off x="-767163" y="3421610"/>
              <a:ext cx="1873346" cy="838441"/>
              <a:chOff x="7380525" y="3989013"/>
              <a:chExt cx="903950" cy="404575"/>
            </a:xfrm>
          </p:grpSpPr>
          <p:sp>
            <p:nvSpPr>
              <p:cNvPr id="63" name="Google Shape;63;p2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574325" y="3989013"/>
                <a:ext cx="173775" cy="91650"/>
              </a:xfrm>
              <a:custGeom>
                <a:avLst/>
                <a:gdLst/>
                <a:ahLst/>
                <a:cxnLst/>
                <a:rect l="l" t="t" r="r" b="b"/>
                <a:pathLst>
                  <a:path w="6951" h="3666" extrusionOk="0">
                    <a:moveTo>
                      <a:pt x="5442" y="1"/>
                    </a:moveTo>
                    <a:cubicBezTo>
                      <a:pt x="5289" y="1"/>
                      <a:pt x="5137" y="11"/>
                      <a:pt x="4988" y="22"/>
                    </a:cubicBezTo>
                    <a:cubicBezTo>
                      <a:pt x="4007" y="103"/>
                      <a:pt x="3079" y="272"/>
                      <a:pt x="2133" y="522"/>
                    </a:cubicBezTo>
                    <a:cubicBezTo>
                      <a:pt x="1375" y="727"/>
                      <a:pt x="286" y="781"/>
                      <a:pt x="55" y="1664"/>
                    </a:cubicBezTo>
                    <a:cubicBezTo>
                      <a:pt x="1" y="1887"/>
                      <a:pt x="28" y="2128"/>
                      <a:pt x="90" y="2351"/>
                    </a:cubicBezTo>
                    <a:cubicBezTo>
                      <a:pt x="260" y="2984"/>
                      <a:pt x="759" y="3600"/>
                      <a:pt x="1455" y="3662"/>
                    </a:cubicBezTo>
                    <a:cubicBezTo>
                      <a:pt x="1489" y="3665"/>
                      <a:pt x="1522" y="3666"/>
                      <a:pt x="1555" y="3666"/>
                    </a:cubicBezTo>
                    <a:cubicBezTo>
                      <a:pt x="1769" y="3666"/>
                      <a:pt x="1978" y="3619"/>
                      <a:pt x="2187" y="3573"/>
                    </a:cubicBezTo>
                    <a:cubicBezTo>
                      <a:pt x="3623" y="3261"/>
                      <a:pt x="5131" y="2922"/>
                      <a:pt x="6219" y="1985"/>
                    </a:cubicBezTo>
                    <a:cubicBezTo>
                      <a:pt x="6611" y="1646"/>
                      <a:pt x="6950" y="1146"/>
                      <a:pt x="6781" y="674"/>
                    </a:cubicBezTo>
                    <a:cubicBezTo>
                      <a:pt x="6665" y="370"/>
                      <a:pt x="6353" y="156"/>
                      <a:pt x="6023" y="67"/>
                    </a:cubicBezTo>
                    <a:cubicBezTo>
                      <a:pt x="5833" y="17"/>
                      <a:pt x="5637" y="1"/>
                      <a:pt x="5442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7804275" y="4234238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798200" y="3999163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7467550" y="43279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74" name="Google Shape;74;p2"/>
            <p:cNvSpPr/>
            <p:nvPr/>
          </p:nvSpPr>
          <p:spPr>
            <a:xfrm>
              <a:off x="7110159" y="4289274"/>
              <a:ext cx="360546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75" name="Google Shape;75;p2"/>
            <p:cNvGrpSpPr/>
            <p:nvPr/>
          </p:nvGrpSpPr>
          <p:grpSpPr>
            <a:xfrm>
              <a:off x="-110038" y="4405820"/>
              <a:ext cx="1496944" cy="913194"/>
              <a:chOff x="7102912" y="4002239"/>
              <a:chExt cx="722324" cy="440645"/>
            </a:xfrm>
          </p:grpSpPr>
          <p:sp>
            <p:nvSpPr>
              <p:cNvPr id="76" name="Google Shape;76;p2"/>
              <p:cNvSpPr/>
              <p:nvPr/>
            </p:nvSpPr>
            <p:spPr>
              <a:xfrm>
                <a:off x="7573936" y="4079806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552461" y="4218144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102912" y="4213859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6706680">
                <a:off x="7387564" y="4086958"/>
                <a:ext cx="159945" cy="16524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361150" y="4251517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529381" y="4002239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82" name="Google Shape;82;p2"/>
            <p:cNvSpPr/>
            <p:nvPr/>
          </p:nvSpPr>
          <p:spPr>
            <a:xfrm rot="1674529">
              <a:off x="651134" y="4040522"/>
              <a:ext cx="499376" cy="289712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403664" y="5040532"/>
              <a:ext cx="132634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grpSp>
          <p:nvGrpSpPr>
            <p:cNvPr id="84" name="Google Shape;84;p2"/>
            <p:cNvGrpSpPr/>
            <p:nvPr/>
          </p:nvGrpSpPr>
          <p:grpSpPr>
            <a:xfrm rot="5400000">
              <a:off x="-755650" y="1615009"/>
              <a:ext cx="2003581" cy="835177"/>
              <a:chOff x="7380525" y="3990588"/>
              <a:chExt cx="966792" cy="403000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7648825" y="4066888"/>
                <a:ext cx="257175" cy="216925"/>
              </a:xfrm>
              <a:custGeom>
                <a:avLst/>
                <a:gdLst/>
                <a:ahLst/>
                <a:cxnLst/>
                <a:rect l="l" t="t" r="r" b="b"/>
                <a:pathLst>
                  <a:path w="10287" h="8677" extrusionOk="0">
                    <a:moveTo>
                      <a:pt x="3972" y="0"/>
                    </a:moveTo>
                    <a:cubicBezTo>
                      <a:pt x="2147" y="0"/>
                      <a:pt x="530" y="745"/>
                      <a:pt x="170" y="2572"/>
                    </a:cubicBezTo>
                    <a:cubicBezTo>
                      <a:pt x="1" y="3446"/>
                      <a:pt x="259" y="4347"/>
                      <a:pt x="589" y="5177"/>
                    </a:cubicBezTo>
                    <a:cubicBezTo>
                      <a:pt x="1250" y="6810"/>
                      <a:pt x="2499" y="8514"/>
                      <a:pt x="4363" y="8665"/>
                    </a:cubicBezTo>
                    <a:cubicBezTo>
                      <a:pt x="4455" y="8673"/>
                      <a:pt x="4547" y="8677"/>
                      <a:pt x="4639" y="8677"/>
                    </a:cubicBezTo>
                    <a:cubicBezTo>
                      <a:pt x="5697" y="8677"/>
                      <a:pt x="6700" y="8176"/>
                      <a:pt x="7628" y="7675"/>
                    </a:cubicBezTo>
                    <a:cubicBezTo>
                      <a:pt x="8627" y="7131"/>
                      <a:pt x="9680" y="6489"/>
                      <a:pt x="10046" y="5463"/>
                    </a:cubicBezTo>
                    <a:cubicBezTo>
                      <a:pt x="10287" y="4785"/>
                      <a:pt x="10180" y="4044"/>
                      <a:pt x="9974" y="3357"/>
                    </a:cubicBezTo>
                    <a:cubicBezTo>
                      <a:pt x="9401" y="1414"/>
                      <a:pt x="6488" y="0"/>
                      <a:pt x="397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150200" y="4229838"/>
                <a:ext cx="134275" cy="11317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527" extrusionOk="0">
                    <a:moveTo>
                      <a:pt x="2073" y="0"/>
                    </a:moveTo>
                    <a:cubicBezTo>
                      <a:pt x="1118" y="0"/>
                      <a:pt x="274" y="390"/>
                      <a:pt x="89" y="1344"/>
                    </a:cubicBezTo>
                    <a:cubicBezTo>
                      <a:pt x="0" y="1799"/>
                      <a:pt x="134" y="2272"/>
                      <a:pt x="303" y="2700"/>
                    </a:cubicBezTo>
                    <a:cubicBezTo>
                      <a:pt x="651" y="3557"/>
                      <a:pt x="1303" y="4449"/>
                      <a:pt x="2275" y="4520"/>
                    </a:cubicBezTo>
                    <a:cubicBezTo>
                      <a:pt x="2325" y="4525"/>
                      <a:pt x="2375" y="4527"/>
                      <a:pt x="2424" y="4527"/>
                    </a:cubicBezTo>
                    <a:cubicBezTo>
                      <a:pt x="2975" y="4527"/>
                      <a:pt x="3496" y="4265"/>
                      <a:pt x="3979" y="4003"/>
                    </a:cubicBezTo>
                    <a:cubicBezTo>
                      <a:pt x="4496" y="3726"/>
                      <a:pt x="5049" y="3387"/>
                      <a:pt x="5246" y="2852"/>
                    </a:cubicBezTo>
                    <a:cubicBezTo>
                      <a:pt x="5371" y="2495"/>
                      <a:pt x="5308" y="2112"/>
                      <a:pt x="5201" y="1746"/>
                    </a:cubicBezTo>
                    <a:cubicBezTo>
                      <a:pt x="4902" y="734"/>
                      <a:pt x="3384" y="0"/>
                      <a:pt x="2073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990950" y="4064663"/>
                <a:ext cx="272775" cy="15825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330" extrusionOk="0">
                    <a:moveTo>
                      <a:pt x="2202" y="0"/>
                    </a:moveTo>
                    <a:cubicBezTo>
                      <a:pt x="1431" y="0"/>
                      <a:pt x="717" y="341"/>
                      <a:pt x="340" y="1109"/>
                    </a:cubicBezTo>
                    <a:cubicBezTo>
                      <a:pt x="1" y="1814"/>
                      <a:pt x="63" y="2634"/>
                      <a:pt x="232" y="3384"/>
                    </a:cubicBezTo>
                    <a:cubicBezTo>
                      <a:pt x="447" y="4392"/>
                      <a:pt x="893" y="5445"/>
                      <a:pt x="1847" y="5944"/>
                    </a:cubicBezTo>
                    <a:cubicBezTo>
                      <a:pt x="2436" y="6256"/>
                      <a:pt x="3141" y="6310"/>
                      <a:pt x="3819" y="6328"/>
                    </a:cubicBezTo>
                    <a:cubicBezTo>
                      <a:pt x="3905" y="6329"/>
                      <a:pt x="3991" y="6330"/>
                      <a:pt x="4078" y="6330"/>
                    </a:cubicBezTo>
                    <a:cubicBezTo>
                      <a:pt x="6169" y="6330"/>
                      <a:pt x="8360" y="5906"/>
                      <a:pt x="9876" y="4561"/>
                    </a:cubicBezTo>
                    <a:cubicBezTo>
                      <a:pt x="10447" y="4053"/>
                      <a:pt x="10911" y="3375"/>
                      <a:pt x="10902" y="2634"/>
                    </a:cubicBezTo>
                    <a:cubicBezTo>
                      <a:pt x="10884" y="1823"/>
                      <a:pt x="10242" y="1082"/>
                      <a:pt x="9448" y="734"/>
                    </a:cubicBezTo>
                    <a:cubicBezTo>
                      <a:pt x="8934" y="503"/>
                      <a:pt x="8367" y="414"/>
                      <a:pt x="7796" y="414"/>
                    </a:cubicBezTo>
                    <a:cubicBezTo>
                      <a:pt x="7486" y="414"/>
                      <a:pt x="7174" y="441"/>
                      <a:pt x="6870" y="484"/>
                    </a:cubicBezTo>
                    <a:cubicBezTo>
                      <a:pt x="6346" y="559"/>
                      <a:pt x="5912" y="597"/>
                      <a:pt x="5512" y="597"/>
                    </a:cubicBezTo>
                    <a:cubicBezTo>
                      <a:pt x="4711" y="597"/>
                      <a:pt x="4045" y="446"/>
                      <a:pt x="3069" y="137"/>
                    </a:cubicBezTo>
                    <a:cubicBezTo>
                      <a:pt x="2782" y="47"/>
                      <a:pt x="2488" y="0"/>
                      <a:pt x="2202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380525" y="4070463"/>
                <a:ext cx="240900" cy="229025"/>
              </a:xfrm>
              <a:custGeom>
                <a:avLst/>
                <a:gdLst/>
                <a:ahLst/>
                <a:cxnLst/>
                <a:rect l="l" t="t" r="r" b="b"/>
                <a:pathLst>
                  <a:path w="9636" h="9161" extrusionOk="0">
                    <a:moveTo>
                      <a:pt x="5069" y="1"/>
                    </a:moveTo>
                    <a:cubicBezTo>
                      <a:pt x="4766" y="1"/>
                      <a:pt x="4465" y="45"/>
                      <a:pt x="4176" y="145"/>
                    </a:cubicBezTo>
                    <a:cubicBezTo>
                      <a:pt x="3542" y="360"/>
                      <a:pt x="3052" y="823"/>
                      <a:pt x="2606" y="1296"/>
                    </a:cubicBezTo>
                    <a:cubicBezTo>
                      <a:pt x="1169" y="2822"/>
                      <a:pt x="1" y="4731"/>
                      <a:pt x="125" y="6756"/>
                    </a:cubicBezTo>
                    <a:cubicBezTo>
                      <a:pt x="179" y="7496"/>
                      <a:pt x="429" y="8264"/>
                      <a:pt x="1035" y="8736"/>
                    </a:cubicBezTo>
                    <a:cubicBezTo>
                      <a:pt x="1417" y="9028"/>
                      <a:pt x="1907" y="9161"/>
                      <a:pt x="2403" y="9161"/>
                    </a:cubicBezTo>
                    <a:cubicBezTo>
                      <a:pt x="2788" y="9161"/>
                      <a:pt x="3178" y="9081"/>
                      <a:pt x="3524" y="8933"/>
                    </a:cubicBezTo>
                    <a:cubicBezTo>
                      <a:pt x="4327" y="8594"/>
                      <a:pt x="4943" y="7951"/>
                      <a:pt x="5398" y="7247"/>
                    </a:cubicBezTo>
                    <a:cubicBezTo>
                      <a:pt x="6227" y="5989"/>
                      <a:pt x="6816" y="5507"/>
                      <a:pt x="8137" y="4758"/>
                    </a:cubicBezTo>
                    <a:cubicBezTo>
                      <a:pt x="9091" y="4222"/>
                      <a:pt x="9635" y="3241"/>
                      <a:pt x="9109" y="2188"/>
                    </a:cubicBezTo>
                    <a:cubicBezTo>
                      <a:pt x="8752" y="1493"/>
                      <a:pt x="8047" y="1011"/>
                      <a:pt x="7316" y="636"/>
                    </a:cubicBezTo>
                    <a:cubicBezTo>
                      <a:pt x="6631" y="284"/>
                      <a:pt x="5840" y="1"/>
                      <a:pt x="5069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552475" y="4228338"/>
                <a:ext cx="159950" cy="165250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6610" extrusionOk="0">
                    <a:moveTo>
                      <a:pt x="2738" y="0"/>
                    </a:moveTo>
                    <a:cubicBezTo>
                      <a:pt x="2652" y="0"/>
                      <a:pt x="2563" y="7"/>
                      <a:pt x="2472" y="22"/>
                    </a:cubicBezTo>
                    <a:cubicBezTo>
                      <a:pt x="1901" y="111"/>
                      <a:pt x="1419" y="477"/>
                      <a:pt x="1009" y="860"/>
                    </a:cubicBezTo>
                    <a:cubicBezTo>
                      <a:pt x="474" y="1378"/>
                      <a:pt x="1" y="2038"/>
                      <a:pt x="63" y="2751"/>
                    </a:cubicBezTo>
                    <a:cubicBezTo>
                      <a:pt x="108" y="3197"/>
                      <a:pt x="349" y="3599"/>
                      <a:pt x="607" y="3965"/>
                    </a:cubicBezTo>
                    <a:cubicBezTo>
                      <a:pt x="1446" y="5151"/>
                      <a:pt x="2606" y="6248"/>
                      <a:pt x="4095" y="6543"/>
                    </a:cubicBezTo>
                    <a:cubicBezTo>
                      <a:pt x="4293" y="6585"/>
                      <a:pt x="4499" y="6609"/>
                      <a:pt x="4702" y="6609"/>
                    </a:cubicBezTo>
                    <a:cubicBezTo>
                      <a:pt x="5059" y="6609"/>
                      <a:pt x="5408" y="6534"/>
                      <a:pt x="5692" y="6347"/>
                    </a:cubicBezTo>
                    <a:cubicBezTo>
                      <a:pt x="6201" y="6008"/>
                      <a:pt x="6397" y="5374"/>
                      <a:pt x="6308" y="4803"/>
                    </a:cubicBezTo>
                    <a:cubicBezTo>
                      <a:pt x="6210" y="4241"/>
                      <a:pt x="5862" y="3733"/>
                      <a:pt x="5434" y="3313"/>
                    </a:cubicBezTo>
                    <a:cubicBezTo>
                      <a:pt x="4675" y="2546"/>
                      <a:pt x="4443" y="2091"/>
                      <a:pt x="4149" y="1110"/>
                    </a:cubicBezTo>
                    <a:cubicBezTo>
                      <a:pt x="3958" y="480"/>
                      <a:pt x="3453" y="0"/>
                      <a:pt x="27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890150" y="3990588"/>
                <a:ext cx="173975" cy="91500"/>
              </a:xfrm>
              <a:custGeom>
                <a:avLst/>
                <a:gdLst/>
                <a:ahLst/>
                <a:cxnLst/>
                <a:rect l="l" t="t" r="r" b="b"/>
                <a:pathLst>
                  <a:path w="6959" h="3660" extrusionOk="0">
                    <a:moveTo>
                      <a:pt x="5445" y="0"/>
                    </a:moveTo>
                    <a:cubicBezTo>
                      <a:pt x="5293" y="0"/>
                      <a:pt x="5140" y="10"/>
                      <a:pt x="4987" y="22"/>
                    </a:cubicBezTo>
                    <a:cubicBezTo>
                      <a:pt x="4006" y="93"/>
                      <a:pt x="3078" y="272"/>
                      <a:pt x="2141" y="521"/>
                    </a:cubicBezTo>
                    <a:cubicBezTo>
                      <a:pt x="1374" y="718"/>
                      <a:pt x="286" y="771"/>
                      <a:pt x="63" y="1654"/>
                    </a:cubicBezTo>
                    <a:cubicBezTo>
                      <a:pt x="0" y="1886"/>
                      <a:pt x="27" y="2118"/>
                      <a:pt x="89" y="2350"/>
                    </a:cubicBezTo>
                    <a:cubicBezTo>
                      <a:pt x="259" y="2975"/>
                      <a:pt x="767" y="3599"/>
                      <a:pt x="1463" y="3653"/>
                    </a:cubicBezTo>
                    <a:cubicBezTo>
                      <a:pt x="1507" y="3658"/>
                      <a:pt x="1552" y="3660"/>
                      <a:pt x="1597" y="3660"/>
                    </a:cubicBezTo>
                    <a:cubicBezTo>
                      <a:pt x="1795" y="3660"/>
                      <a:pt x="1998" y="3616"/>
                      <a:pt x="2195" y="3572"/>
                    </a:cubicBezTo>
                    <a:cubicBezTo>
                      <a:pt x="3631" y="3260"/>
                      <a:pt x="5139" y="2921"/>
                      <a:pt x="6218" y="1984"/>
                    </a:cubicBezTo>
                    <a:cubicBezTo>
                      <a:pt x="6611" y="1645"/>
                      <a:pt x="6959" y="1146"/>
                      <a:pt x="6780" y="673"/>
                    </a:cubicBezTo>
                    <a:cubicBezTo>
                      <a:pt x="6673" y="370"/>
                      <a:pt x="6352" y="156"/>
                      <a:pt x="6022" y="66"/>
                    </a:cubicBezTo>
                    <a:cubicBezTo>
                      <a:pt x="5832" y="16"/>
                      <a:pt x="5639" y="0"/>
                      <a:pt x="5445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791578" y="4234225"/>
                <a:ext cx="32275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12910" h="6139" extrusionOk="0">
                    <a:moveTo>
                      <a:pt x="7060" y="0"/>
                    </a:moveTo>
                    <a:cubicBezTo>
                      <a:pt x="6705" y="0"/>
                      <a:pt x="6385" y="29"/>
                      <a:pt x="6120" y="89"/>
                    </a:cubicBezTo>
                    <a:cubicBezTo>
                      <a:pt x="4550" y="437"/>
                      <a:pt x="1" y="2810"/>
                      <a:pt x="429" y="4692"/>
                    </a:cubicBezTo>
                    <a:cubicBezTo>
                      <a:pt x="634" y="5629"/>
                      <a:pt x="1865" y="5986"/>
                      <a:pt x="2891" y="6066"/>
                    </a:cubicBezTo>
                    <a:cubicBezTo>
                      <a:pt x="3434" y="6115"/>
                      <a:pt x="3980" y="6139"/>
                      <a:pt x="4525" y="6139"/>
                    </a:cubicBezTo>
                    <a:cubicBezTo>
                      <a:pt x="6487" y="6139"/>
                      <a:pt x="8446" y="5828"/>
                      <a:pt x="10295" y="5227"/>
                    </a:cubicBezTo>
                    <a:cubicBezTo>
                      <a:pt x="10947" y="5013"/>
                      <a:pt x="11607" y="4764"/>
                      <a:pt x="12098" y="4309"/>
                    </a:cubicBezTo>
                    <a:cubicBezTo>
                      <a:pt x="12597" y="3863"/>
                      <a:pt x="12909" y="3193"/>
                      <a:pt x="12731" y="2569"/>
                    </a:cubicBezTo>
                    <a:cubicBezTo>
                      <a:pt x="12275" y="952"/>
                      <a:pt x="9093" y="0"/>
                      <a:pt x="7060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8124475" y="4003413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8" y="0"/>
                    </a:moveTo>
                    <a:cubicBezTo>
                      <a:pt x="608" y="0"/>
                      <a:pt x="1" y="279"/>
                      <a:pt x="101" y="722"/>
                    </a:cubicBezTo>
                    <a:cubicBezTo>
                      <a:pt x="191" y="1088"/>
                      <a:pt x="333" y="1463"/>
                      <a:pt x="610" y="1739"/>
                    </a:cubicBezTo>
                    <a:cubicBezTo>
                      <a:pt x="823" y="1946"/>
                      <a:pt x="1127" y="2083"/>
                      <a:pt x="1426" y="2083"/>
                    </a:cubicBezTo>
                    <a:cubicBezTo>
                      <a:pt x="1527" y="2083"/>
                      <a:pt x="1628" y="2067"/>
                      <a:pt x="1725" y="2033"/>
                    </a:cubicBezTo>
                    <a:cubicBezTo>
                      <a:pt x="1841" y="1989"/>
                      <a:pt x="1948" y="1926"/>
                      <a:pt x="2046" y="1846"/>
                    </a:cubicBezTo>
                    <a:cubicBezTo>
                      <a:pt x="2305" y="1632"/>
                      <a:pt x="2483" y="1338"/>
                      <a:pt x="2501" y="1025"/>
                    </a:cubicBezTo>
                    <a:cubicBezTo>
                      <a:pt x="2565" y="299"/>
                      <a:pt x="1890" y="0"/>
                      <a:pt x="1238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587195" y="4029996"/>
                <a:ext cx="64000" cy="52100"/>
              </a:xfrm>
              <a:custGeom>
                <a:avLst/>
                <a:gdLst/>
                <a:ahLst/>
                <a:cxnLst/>
                <a:rect l="l" t="t" r="r" b="b"/>
                <a:pathLst>
                  <a:path w="2560" h="2084" extrusionOk="0">
                    <a:moveTo>
                      <a:pt x="1234" y="1"/>
                    </a:moveTo>
                    <a:cubicBezTo>
                      <a:pt x="606" y="1"/>
                      <a:pt x="0" y="280"/>
                      <a:pt x="101" y="723"/>
                    </a:cubicBezTo>
                    <a:cubicBezTo>
                      <a:pt x="190" y="1097"/>
                      <a:pt x="333" y="1472"/>
                      <a:pt x="609" y="1740"/>
                    </a:cubicBezTo>
                    <a:cubicBezTo>
                      <a:pt x="823" y="1946"/>
                      <a:pt x="1126" y="2083"/>
                      <a:pt x="1422" y="2083"/>
                    </a:cubicBezTo>
                    <a:cubicBezTo>
                      <a:pt x="1522" y="2083"/>
                      <a:pt x="1621" y="2068"/>
                      <a:pt x="1716" y="2034"/>
                    </a:cubicBezTo>
                    <a:cubicBezTo>
                      <a:pt x="1840" y="1989"/>
                      <a:pt x="1948" y="1927"/>
                      <a:pt x="2046" y="1847"/>
                    </a:cubicBezTo>
                    <a:cubicBezTo>
                      <a:pt x="2295" y="1633"/>
                      <a:pt x="2474" y="1338"/>
                      <a:pt x="2501" y="1026"/>
                    </a:cubicBezTo>
                    <a:cubicBezTo>
                      <a:pt x="2560" y="300"/>
                      <a:pt x="1885" y="1"/>
                      <a:pt x="1234" y="1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8283192" y="4030009"/>
                <a:ext cx="64125" cy="5207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083" extrusionOk="0">
                    <a:moveTo>
                      <a:pt x="1236" y="0"/>
                    </a:moveTo>
                    <a:cubicBezTo>
                      <a:pt x="606" y="0"/>
                      <a:pt x="1" y="279"/>
                      <a:pt x="106" y="722"/>
                    </a:cubicBezTo>
                    <a:cubicBezTo>
                      <a:pt x="186" y="1088"/>
                      <a:pt x="329" y="1463"/>
                      <a:pt x="614" y="1739"/>
                    </a:cubicBezTo>
                    <a:cubicBezTo>
                      <a:pt x="821" y="1946"/>
                      <a:pt x="1123" y="2083"/>
                      <a:pt x="1422" y="2083"/>
                    </a:cubicBezTo>
                    <a:cubicBezTo>
                      <a:pt x="1523" y="2083"/>
                      <a:pt x="1624" y="2067"/>
                      <a:pt x="1721" y="2034"/>
                    </a:cubicBezTo>
                    <a:cubicBezTo>
                      <a:pt x="1845" y="1989"/>
                      <a:pt x="1953" y="1926"/>
                      <a:pt x="2051" y="1846"/>
                    </a:cubicBezTo>
                    <a:cubicBezTo>
                      <a:pt x="2300" y="1632"/>
                      <a:pt x="2479" y="1338"/>
                      <a:pt x="2506" y="1025"/>
                    </a:cubicBezTo>
                    <a:cubicBezTo>
                      <a:pt x="2565" y="299"/>
                      <a:pt x="1887" y="0"/>
                      <a:pt x="1236" y="0"/>
                    </a:cubicBezTo>
                    <a:close/>
                  </a:path>
                </a:pathLst>
              </a:custGeom>
              <a:solidFill>
                <a:srgbClr val="ACEE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67"/>
              </a:p>
            </p:txBody>
          </p:sp>
        </p:grpSp>
        <p:sp>
          <p:nvSpPr>
            <p:cNvPr id="95" name="Google Shape;95;p2"/>
            <p:cNvSpPr/>
            <p:nvPr/>
          </p:nvSpPr>
          <p:spPr>
            <a:xfrm rot="5400000">
              <a:off x="774518" y="1217064"/>
              <a:ext cx="532969" cy="449555"/>
            </a:xfrm>
            <a:custGeom>
              <a:avLst/>
              <a:gdLst/>
              <a:ahLst/>
              <a:cxnLst/>
              <a:rect l="l" t="t" r="r" b="b"/>
              <a:pathLst>
                <a:path w="10287" h="8677" extrusionOk="0">
                  <a:moveTo>
                    <a:pt x="3972" y="0"/>
                  </a:moveTo>
                  <a:cubicBezTo>
                    <a:pt x="2147" y="0"/>
                    <a:pt x="530" y="745"/>
                    <a:pt x="170" y="2572"/>
                  </a:cubicBezTo>
                  <a:cubicBezTo>
                    <a:pt x="1" y="3446"/>
                    <a:pt x="259" y="4347"/>
                    <a:pt x="589" y="5177"/>
                  </a:cubicBezTo>
                  <a:cubicBezTo>
                    <a:pt x="1250" y="6810"/>
                    <a:pt x="2499" y="8514"/>
                    <a:pt x="4363" y="8665"/>
                  </a:cubicBezTo>
                  <a:cubicBezTo>
                    <a:pt x="4455" y="8673"/>
                    <a:pt x="4547" y="8677"/>
                    <a:pt x="4639" y="8677"/>
                  </a:cubicBezTo>
                  <a:cubicBezTo>
                    <a:pt x="5697" y="8677"/>
                    <a:pt x="6700" y="8176"/>
                    <a:pt x="7628" y="7675"/>
                  </a:cubicBezTo>
                  <a:cubicBezTo>
                    <a:pt x="8627" y="7131"/>
                    <a:pt x="9680" y="6489"/>
                    <a:pt x="10046" y="5463"/>
                  </a:cubicBezTo>
                  <a:cubicBezTo>
                    <a:pt x="10287" y="4785"/>
                    <a:pt x="10180" y="4044"/>
                    <a:pt x="9974" y="3357"/>
                  </a:cubicBezTo>
                  <a:cubicBezTo>
                    <a:pt x="9401" y="1414"/>
                    <a:pt x="6488" y="0"/>
                    <a:pt x="397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6" name="Google Shape;96;p2"/>
            <p:cNvSpPr/>
            <p:nvPr/>
          </p:nvSpPr>
          <p:spPr>
            <a:xfrm rot="5400000">
              <a:off x="671675" y="2236271"/>
              <a:ext cx="278272" cy="234544"/>
            </a:xfrm>
            <a:custGeom>
              <a:avLst/>
              <a:gdLst/>
              <a:ahLst/>
              <a:cxnLst/>
              <a:rect l="l" t="t" r="r" b="b"/>
              <a:pathLst>
                <a:path w="5371" h="4527" extrusionOk="0">
                  <a:moveTo>
                    <a:pt x="2073" y="0"/>
                  </a:moveTo>
                  <a:cubicBezTo>
                    <a:pt x="1118" y="0"/>
                    <a:pt x="274" y="390"/>
                    <a:pt x="89" y="1344"/>
                  </a:cubicBezTo>
                  <a:cubicBezTo>
                    <a:pt x="0" y="1799"/>
                    <a:pt x="134" y="2272"/>
                    <a:pt x="303" y="2700"/>
                  </a:cubicBezTo>
                  <a:cubicBezTo>
                    <a:pt x="651" y="3557"/>
                    <a:pt x="1303" y="4449"/>
                    <a:pt x="2275" y="4520"/>
                  </a:cubicBezTo>
                  <a:cubicBezTo>
                    <a:pt x="2325" y="4525"/>
                    <a:pt x="2375" y="4527"/>
                    <a:pt x="2424" y="4527"/>
                  </a:cubicBezTo>
                  <a:cubicBezTo>
                    <a:pt x="2975" y="4527"/>
                    <a:pt x="3496" y="4265"/>
                    <a:pt x="3979" y="4003"/>
                  </a:cubicBezTo>
                  <a:cubicBezTo>
                    <a:pt x="4496" y="3726"/>
                    <a:pt x="5049" y="3387"/>
                    <a:pt x="5246" y="2852"/>
                  </a:cubicBezTo>
                  <a:cubicBezTo>
                    <a:pt x="5371" y="2495"/>
                    <a:pt x="5308" y="2112"/>
                    <a:pt x="5201" y="1746"/>
                  </a:cubicBezTo>
                  <a:cubicBezTo>
                    <a:pt x="4902" y="734"/>
                    <a:pt x="3384" y="0"/>
                    <a:pt x="2073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7" name="Google Shape;97;p2"/>
            <p:cNvSpPr/>
            <p:nvPr/>
          </p:nvSpPr>
          <p:spPr>
            <a:xfrm rot="5400000">
              <a:off x="819138" y="1870648"/>
              <a:ext cx="565299" cy="327957"/>
            </a:xfrm>
            <a:custGeom>
              <a:avLst/>
              <a:gdLst/>
              <a:ahLst/>
              <a:cxnLst/>
              <a:rect l="l" t="t" r="r" b="b"/>
              <a:pathLst>
                <a:path w="10911" h="6330" extrusionOk="0">
                  <a:moveTo>
                    <a:pt x="2202" y="0"/>
                  </a:moveTo>
                  <a:cubicBezTo>
                    <a:pt x="1431" y="0"/>
                    <a:pt x="717" y="341"/>
                    <a:pt x="340" y="1109"/>
                  </a:cubicBezTo>
                  <a:cubicBezTo>
                    <a:pt x="1" y="1814"/>
                    <a:pt x="63" y="2634"/>
                    <a:pt x="232" y="3384"/>
                  </a:cubicBezTo>
                  <a:cubicBezTo>
                    <a:pt x="447" y="4392"/>
                    <a:pt x="893" y="5445"/>
                    <a:pt x="1847" y="5944"/>
                  </a:cubicBezTo>
                  <a:cubicBezTo>
                    <a:pt x="2436" y="6256"/>
                    <a:pt x="3141" y="6310"/>
                    <a:pt x="3819" y="6328"/>
                  </a:cubicBezTo>
                  <a:cubicBezTo>
                    <a:pt x="3905" y="6329"/>
                    <a:pt x="3991" y="6330"/>
                    <a:pt x="4078" y="6330"/>
                  </a:cubicBezTo>
                  <a:cubicBezTo>
                    <a:pt x="6169" y="6330"/>
                    <a:pt x="8360" y="5906"/>
                    <a:pt x="9876" y="4561"/>
                  </a:cubicBezTo>
                  <a:cubicBezTo>
                    <a:pt x="10447" y="4053"/>
                    <a:pt x="10911" y="3375"/>
                    <a:pt x="10902" y="2634"/>
                  </a:cubicBezTo>
                  <a:cubicBezTo>
                    <a:pt x="10884" y="1823"/>
                    <a:pt x="10242" y="1082"/>
                    <a:pt x="9448" y="734"/>
                  </a:cubicBezTo>
                  <a:cubicBezTo>
                    <a:pt x="8934" y="503"/>
                    <a:pt x="8367" y="414"/>
                    <a:pt x="7796" y="414"/>
                  </a:cubicBezTo>
                  <a:cubicBezTo>
                    <a:pt x="7486" y="414"/>
                    <a:pt x="7174" y="441"/>
                    <a:pt x="6870" y="484"/>
                  </a:cubicBezTo>
                  <a:cubicBezTo>
                    <a:pt x="6346" y="559"/>
                    <a:pt x="5912" y="597"/>
                    <a:pt x="5512" y="597"/>
                  </a:cubicBezTo>
                  <a:cubicBezTo>
                    <a:pt x="4711" y="597"/>
                    <a:pt x="4045" y="446"/>
                    <a:pt x="3069" y="137"/>
                  </a:cubicBezTo>
                  <a:cubicBezTo>
                    <a:pt x="2782" y="47"/>
                    <a:pt x="2488" y="0"/>
                    <a:pt x="2202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8" name="Google Shape;98;p2"/>
            <p:cNvSpPr/>
            <p:nvPr/>
          </p:nvSpPr>
          <p:spPr>
            <a:xfrm rot="5400000">
              <a:off x="810725" y="739577"/>
              <a:ext cx="421575" cy="400771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99" name="Google Shape;99;p2"/>
            <p:cNvSpPr/>
            <p:nvPr/>
          </p:nvSpPr>
          <p:spPr>
            <a:xfrm rot="5400000">
              <a:off x="594219" y="970190"/>
              <a:ext cx="331480" cy="342464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0" name="Google Shape;100;p2"/>
            <p:cNvSpPr/>
            <p:nvPr/>
          </p:nvSpPr>
          <p:spPr>
            <a:xfrm rot="5400000">
              <a:off x="1218031" y="1731977"/>
              <a:ext cx="360546" cy="189625"/>
            </a:xfrm>
            <a:custGeom>
              <a:avLst/>
              <a:gdLst/>
              <a:ahLst/>
              <a:cxnLst/>
              <a:rect l="l" t="t" r="r" b="b"/>
              <a:pathLst>
                <a:path w="6959" h="3660" extrusionOk="0">
                  <a:moveTo>
                    <a:pt x="5445" y="0"/>
                  </a:moveTo>
                  <a:cubicBezTo>
                    <a:pt x="5293" y="0"/>
                    <a:pt x="5140" y="10"/>
                    <a:pt x="4987" y="22"/>
                  </a:cubicBezTo>
                  <a:cubicBezTo>
                    <a:pt x="4006" y="93"/>
                    <a:pt x="3078" y="272"/>
                    <a:pt x="2141" y="521"/>
                  </a:cubicBezTo>
                  <a:cubicBezTo>
                    <a:pt x="1374" y="718"/>
                    <a:pt x="286" y="771"/>
                    <a:pt x="63" y="1654"/>
                  </a:cubicBezTo>
                  <a:cubicBezTo>
                    <a:pt x="0" y="1886"/>
                    <a:pt x="27" y="2118"/>
                    <a:pt x="89" y="2350"/>
                  </a:cubicBezTo>
                  <a:cubicBezTo>
                    <a:pt x="259" y="2975"/>
                    <a:pt x="767" y="3599"/>
                    <a:pt x="1463" y="3653"/>
                  </a:cubicBezTo>
                  <a:cubicBezTo>
                    <a:pt x="1507" y="3658"/>
                    <a:pt x="1552" y="3660"/>
                    <a:pt x="1597" y="3660"/>
                  </a:cubicBezTo>
                  <a:cubicBezTo>
                    <a:pt x="1795" y="3660"/>
                    <a:pt x="1998" y="3616"/>
                    <a:pt x="2195" y="3572"/>
                  </a:cubicBezTo>
                  <a:cubicBezTo>
                    <a:pt x="3631" y="3260"/>
                    <a:pt x="5139" y="2921"/>
                    <a:pt x="6218" y="1984"/>
                  </a:cubicBezTo>
                  <a:cubicBezTo>
                    <a:pt x="6611" y="1645"/>
                    <a:pt x="6959" y="1146"/>
                    <a:pt x="6780" y="673"/>
                  </a:cubicBezTo>
                  <a:cubicBezTo>
                    <a:pt x="6673" y="370"/>
                    <a:pt x="6352" y="156"/>
                    <a:pt x="6022" y="66"/>
                  </a:cubicBezTo>
                  <a:cubicBezTo>
                    <a:pt x="5832" y="16"/>
                    <a:pt x="5639" y="0"/>
                    <a:pt x="5445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1" name="Google Shape;101;p2"/>
            <p:cNvSpPr/>
            <p:nvPr/>
          </p:nvSpPr>
          <p:spPr>
            <a:xfrm rot="5400000">
              <a:off x="-141940" y="722099"/>
              <a:ext cx="360131" cy="189935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2" name="Google Shape;102;p2"/>
            <p:cNvSpPr/>
            <p:nvPr/>
          </p:nvSpPr>
          <p:spPr>
            <a:xfrm rot="5400000">
              <a:off x="425524" y="1646602"/>
              <a:ext cx="668867" cy="318062"/>
            </a:xfrm>
            <a:custGeom>
              <a:avLst/>
              <a:gdLst/>
              <a:ahLst/>
              <a:cxnLst/>
              <a:rect l="l" t="t" r="r" b="b"/>
              <a:pathLst>
                <a:path w="12910" h="6139" extrusionOk="0">
                  <a:moveTo>
                    <a:pt x="7060" y="0"/>
                  </a:moveTo>
                  <a:cubicBezTo>
                    <a:pt x="6705" y="0"/>
                    <a:pt x="6385" y="29"/>
                    <a:pt x="6120" y="89"/>
                  </a:cubicBezTo>
                  <a:cubicBezTo>
                    <a:pt x="4550" y="437"/>
                    <a:pt x="1" y="2810"/>
                    <a:pt x="429" y="4692"/>
                  </a:cubicBezTo>
                  <a:cubicBezTo>
                    <a:pt x="634" y="5629"/>
                    <a:pt x="1865" y="5986"/>
                    <a:pt x="2891" y="6066"/>
                  </a:cubicBezTo>
                  <a:cubicBezTo>
                    <a:pt x="3434" y="6115"/>
                    <a:pt x="3980" y="6139"/>
                    <a:pt x="4525" y="6139"/>
                  </a:cubicBezTo>
                  <a:cubicBezTo>
                    <a:pt x="6487" y="6139"/>
                    <a:pt x="8446" y="5828"/>
                    <a:pt x="10295" y="5227"/>
                  </a:cubicBezTo>
                  <a:cubicBezTo>
                    <a:pt x="10947" y="5013"/>
                    <a:pt x="11607" y="4764"/>
                    <a:pt x="12098" y="4309"/>
                  </a:cubicBezTo>
                  <a:cubicBezTo>
                    <a:pt x="12597" y="3863"/>
                    <a:pt x="12909" y="3193"/>
                    <a:pt x="12731" y="2569"/>
                  </a:cubicBezTo>
                  <a:cubicBezTo>
                    <a:pt x="12275" y="952"/>
                    <a:pt x="9093" y="0"/>
                    <a:pt x="7060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3" name="Google Shape;103;p2"/>
            <p:cNvSpPr/>
            <p:nvPr/>
          </p:nvSpPr>
          <p:spPr>
            <a:xfrm rot="5400000">
              <a:off x="1403544" y="2048506"/>
              <a:ext cx="132893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4" name="Google Shape;104;p2"/>
            <p:cNvSpPr/>
            <p:nvPr/>
          </p:nvSpPr>
          <p:spPr>
            <a:xfrm rot="5400000">
              <a:off x="1331993" y="1459828"/>
              <a:ext cx="132634" cy="107972"/>
            </a:xfrm>
            <a:custGeom>
              <a:avLst/>
              <a:gdLst/>
              <a:ahLst/>
              <a:cxnLst/>
              <a:rect l="l" t="t" r="r" b="b"/>
              <a:pathLst>
                <a:path w="2560" h="2084" extrusionOk="0">
                  <a:moveTo>
                    <a:pt x="1234" y="1"/>
                  </a:moveTo>
                  <a:cubicBezTo>
                    <a:pt x="606" y="1"/>
                    <a:pt x="0" y="280"/>
                    <a:pt x="101" y="723"/>
                  </a:cubicBezTo>
                  <a:cubicBezTo>
                    <a:pt x="190" y="1097"/>
                    <a:pt x="333" y="1472"/>
                    <a:pt x="609" y="1740"/>
                  </a:cubicBezTo>
                  <a:cubicBezTo>
                    <a:pt x="823" y="1946"/>
                    <a:pt x="1126" y="2083"/>
                    <a:pt x="1422" y="2083"/>
                  </a:cubicBezTo>
                  <a:cubicBezTo>
                    <a:pt x="1522" y="2083"/>
                    <a:pt x="1621" y="2068"/>
                    <a:pt x="1716" y="2034"/>
                  </a:cubicBezTo>
                  <a:cubicBezTo>
                    <a:pt x="1840" y="1989"/>
                    <a:pt x="1948" y="1927"/>
                    <a:pt x="2046" y="1847"/>
                  </a:cubicBezTo>
                  <a:cubicBezTo>
                    <a:pt x="2295" y="1633"/>
                    <a:pt x="2474" y="1338"/>
                    <a:pt x="2501" y="1026"/>
                  </a:cubicBezTo>
                  <a:cubicBezTo>
                    <a:pt x="2560" y="300"/>
                    <a:pt x="1885" y="1"/>
                    <a:pt x="1234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5" name="Google Shape;105;p2"/>
            <p:cNvSpPr/>
            <p:nvPr/>
          </p:nvSpPr>
          <p:spPr>
            <a:xfrm rot="7499902">
              <a:off x="1448075" y="1458142"/>
              <a:ext cx="499228" cy="474619"/>
            </a:xfrm>
            <a:custGeom>
              <a:avLst/>
              <a:gdLst/>
              <a:ahLst/>
              <a:cxnLst/>
              <a:rect l="l" t="t" r="r" b="b"/>
              <a:pathLst>
                <a:path w="9636" h="9161" extrusionOk="0">
                  <a:moveTo>
                    <a:pt x="5069" y="1"/>
                  </a:moveTo>
                  <a:cubicBezTo>
                    <a:pt x="4766" y="1"/>
                    <a:pt x="4465" y="45"/>
                    <a:pt x="4176" y="145"/>
                  </a:cubicBezTo>
                  <a:cubicBezTo>
                    <a:pt x="3542" y="360"/>
                    <a:pt x="3052" y="823"/>
                    <a:pt x="2606" y="1296"/>
                  </a:cubicBezTo>
                  <a:cubicBezTo>
                    <a:pt x="1169" y="2822"/>
                    <a:pt x="1" y="4731"/>
                    <a:pt x="125" y="6756"/>
                  </a:cubicBezTo>
                  <a:cubicBezTo>
                    <a:pt x="179" y="7496"/>
                    <a:pt x="429" y="8264"/>
                    <a:pt x="1035" y="8736"/>
                  </a:cubicBezTo>
                  <a:cubicBezTo>
                    <a:pt x="1417" y="9028"/>
                    <a:pt x="1907" y="9161"/>
                    <a:pt x="2403" y="9161"/>
                  </a:cubicBezTo>
                  <a:cubicBezTo>
                    <a:pt x="2788" y="9161"/>
                    <a:pt x="3178" y="9081"/>
                    <a:pt x="3524" y="8933"/>
                  </a:cubicBezTo>
                  <a:cubicBezTo>
                    <a:pt x="4327" y="8594"/>
                    <a:pt x="4943" y="7951"/>
                    <a:pt x="5398" y="7247"/>
                  </a:cubicBezTo>
                  <a:cubicBezTo>
                    <a:pt x="6227" y="5989"/>
                    <a:pt x="6816" y="5507"/>
                    <a:pt x="8137" y="4758"/>
                  </a:cubicBezTo>
                  <a:cubicBezTo>
                    <a:pt x="9091" y="4222"/>
                    <a:pt x="9635" y="3241"/>
                    <a:pt x="9109" y="2188"/>
                  </a:cubicBezTo>
                  <a:cubicBezTo>
                    <a:pt x="8752" y="1493"/>
                    <a:pt x="8047" y="1011"/>
                    <a:pt x="7316" y="636"/>
                  </a:cubicBezTo>
                  <a:cubicBezTo>
                    <a:pt x="6631" y="284"/>
                    <a:pt x="5840" y="1"/>
                    <a:pt x="5069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6" name="Google Shape;106;p2"/>
            <p:cNvSpPr/>
            <p:nvPr/>
          </p:nvSpPr>
          <p:spPr>
            <a:xfrm rot="-9815158">
              <a:off x="1232563" y="1034471"/>
              <a:ext cx="331474" cy="342457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7" name="Google Shape;107;p2"/>
            <p:cNvSpPr/>
            <p:nvPr/>
          </p:nvSpPr>
          <p:spPr>
            <a:xfrm rot="1035591">
              <a:off x="278357" y="936265"/>
              <a:ext cx="360135" cy="189938"/>
            </a:xfrm>
            <a:custGeom>
              <a:avLst/>
              <a:gdLst/>
              <a:ahLst/>
              <a:cxnLst/>
              <a:rect l="l" t="t" r="r" b="b"/>
              <a:pathLst>
                <a:path w="6951" h="3666" extrusionOk="0">
                  <a:moveTo>
                    <a:pt x="5442" y="1"/>
                  </a:moveTo>
                  <a:cubicBezTo>
                    <a:pt x="5289" y="1"/>
                    <a:pt x="5137" y="11"/>
                    <a:pt x="4988" y="22"/>
                  </a:cubicBezTo>
                  <a:cubicBezTo>
                    <a:pt x="4007" y="103"/>
                    <a:pt x="3079" y="272"/>
                    <a:pt x="2133" y="522"/>
                  </a:cubicBezTo>
                  <a:cubicBezTo>
                    <a:pt x="1375" y="727"/>
                    <a:pt x="286" y="781"/>
                    <a:pt x="55" y="1664"/>
                  </a:cubicBezTo>
                  <a:cubicBezTo>
                    <a:pt x="1" y="1887"/>
                    <a:pt x="28" y="2128"/>
                    <a:pt x="90" y="2351"/>
                  </a:cubicBezTo>
                  <a:cubicBezTo>
                    <a:pt x="260" y="2984"/>
                    <a:pt x="759" y="3600"/>
                    <a:pt x="1455" y="3662"/>
                  </a:cubicBezTo>
                  <a:cubicBezTo>
                    <a:pt x="1489" y="3665"/>
                    <a:pt x="1522" y="3666"/>
                    <a:pt x="1555" y="3666"/>
                  </a:cubicBezTo>
                  <a:cubicBezTo>
                    <a:pt x="1769" y="3666"/>
                    <a:pt x="1978" y="3619"/>
                    <a:pt x="2187" y="3573"/>
                  </a:cubicBezTo>
                  <a:cubicBezTo>
                    <a:pt x="3623" y="3261"/>
                    <a:pt x="5131" y="2922"/>
                    <a:pt x="6219" y="1985"/>
                  </a:cubicBezTo>
                  <a:cubicBezTo>
                    <a:pt x="6611" y="1646"/>
                    <a:pt x="6950" y="1146"/>
                    <a:pt x="6781" y="674"/>
                  </a:cubicBezTo>
                  <a:cubicBezTo>
                    <a:pt x="6665" y="370"/>
                    <a:pt x="6353" y="156"/>
                    <a:pt x="6023" y="67"/>
                  </a:cubicBezTo>
                  <a:cubicBezTo>
                    <a:pt x="5833" y="17"/>
                    <a:pt x="5637" y="1"/>
                    <a:pt x="5442" y="1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8" name="Google Shape;108;p2"/>
            <p:cNvSpPr/>
            <p:nvPr/>
          </p:nvSpPr>
          <p:spPr>
            <a:xfrm rot="5400000">
              <a:off x="158007" y="713081"/>
              <a:ext cx="132893" cy="107920"/>
            </a:xfrm>
            <a:custGeom>
              <a:avLst/>
              <a:gdLst/>
              <a:ahLst/>
              <a:cxnLst/>
              <a:rect l="l" t="t" r="r" b="b"/>
              <a:pathLst>
                <a:path w="2565" h="2083" extrusionOk="0">
                  <a:moveTo>
                    <a:pt x="1238" y="0"/>
                  </a:moveTo>
                  <a:cubicBezTo>
                    <a:pt x="608" y="0"/>
                    <a:pt x="1" y="279"/>
                    <a:pt x="101" y="722"/>
                  </a:cubicBezTo>
                  <a:cubicBezTo>
                    <a:pt x="191" y="1088"/>
                    <a:pt x="333" y="1463"/>
                    <a:pt x="610" y="1739"/>
                  </a:cubicBezTo>
                  <a:cubicBezTo>
                    <a:pt x="823" y="1946"/>
                    <a:pt x="1127" y="2083"/>
                    <a:pt x="1426" y="2083"/>
                  </a:cubicBezTo>
                  <a:cubicBezTo>
                    <a:pt x="1527" y="2083"/>
                    <a:pt x="1628" y="2067"/>
                    <a:pt x="1725" y="2033"/>
                  </a:cubicBezTo>
                  <a:cubicBezTo>
                    <a:pt x="1841" y="1989"/>
                    <a:pt x="1948" y="1926"/>
                    <a:pt x="2046" y="1846"/>
                  </a:cubicBezTo>
                  <a:cubicBezTo>
                    <a:pt x="2305" y="1632"/>
                    <a:pt x="2483" y="1338"/>
                    <a:pt x="2501" y="1025"/>
                  </a:cubicBezTo>
                  <a:cubicBezTo>
                    <a:pt x="2565" y="299"/>
                    <a:pt x="1890" y="0"/>
                    <a:pt x="12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09" name="Google Shape;109;p2"/>
            <p:cNvSpPr/>
            <p:nvPr/>
          </p:nvSpPr>
          <p:spPr>
            <a:xfrm rot="-3411217">
              <a:off x="384037" y="572053"/>
              <a:ext cx="331467" cy="342450"/>
            </a:xfrm>
            <a:custGeom>
              <a:avLst/>
              <a:gdLst/>
              <a:ahLst/>
              <a:cxnLst/>
              <a:rect l="l" t="t" r="r" b="b"/>
              <a:pathLst>
                <a:path w="6398" h="6610" extrusionOk="0">
                  <a:moveTo>
                    <a:pt x="2738" y="0"/>
                  </a:moveTo>
                  <a:cubicBezTo>
                    <a:pt x="2652" y="0"/>
                    <a:pt x="2563" y="7"/>
                    <a:pt x="2472" y="22"/>
                  </a:cubicBezTo>
                  <a:cubicBezTo>
                    <a:pt x="1901" y="111"/>
                    <a:pt x="1419" y="477"/>
                    <a:pt x="1009" y="860"/>
                  </a:cubicBezTo>
                  <a:cubicBezTo>
                    <a:pt x="474" y="1378"/>
                    <a:pt x="1" y="2038"/>
                    <a:pt x="63" y="2751"/>
                  </a:cubicBezTo>
                  <a:cubicBezTo>
                    <a:pt x="108" y="3197"/>
                    <a:pt x="349" y="3599"/>
                    <a:pt x="607" y="3965"/>
                  </a:cubicBezTo>
                  <a:cubicBezTo>
                    <a:pt x="1446" y="5151"/>
                    <a:pt x="2606" y="6248"/>
                    <a:pt x="4095" y="6543"/>
                  </a:cubicBezTo>
                  <a:cubicBezTo>
                    <a:pt x="4293" y="6585"/>
                    <a:pt x="4499" y="6609"/>
                    <a:pt x="4702" y="6609"/>
                  </a:cubicBezTo>
                  <a:cubicBezTo>
                    <a:pt x="5059" y="6609"/>
                    <a:pt x="5408" y="6534"/>
                    <a:pt x="5692" y="6347"/>
                  </a:cubicBezTo>
                  <a:cubicBezTo>
                    <a:pt x="6201" y="6008"/>
                    <a:pt x="6397" y="5374"/>
                    <a:pt x="6308" y="4803"/>
                  </a:cubicBezTo>
                  <a:cubicBezTo>
                    <a:pt x="6210" y="4241"/>
                    <a:pt x="5862" y="3733"/>
                    <a:pt x="5434" y="3313"/>
                  </a:cubicBezTo>
                  <a:cubicBezTo>
                    <a:pt x="4675" y="2546"/>
                    <a:pt x="4443" y="2091"/>
                    <a:pt x="4149" y="1110"/>
                  </a:cubicBezTo>
                  <a:cubicBezTo>
                    <a:pt x="3958" y="480"/>
                    <a:pt x="3453" y="0"/>
                    <a:pt x="2738" y="0"/>
                  </a:cubicBezTo>
                  <a:close/>
                </a:path>
              </a:pathLst>
            </a:custGeom>
            <a:solidFill>
              <a:srgbClr val="ACEE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10" name="Google Shape;110;p2"/>
          <p:cNvGrpSpPr/>
          <p:nvPr/>
        </p:nvGrpSpPr>
        <p:grpSpPr>
          <a:xfrm rot="-422576" flipH="1">
            <a:off x="11523157" y="5131442"/>
            <a:ext cx="549675" cy="1079335"/>
            <a:chOff x="6165799" y="2009879"/>
            <a:chExt cx="610482" cy="1198560"/>
          </a:xfrm>
        </p:grpSpPr>
        <p:sp>
          <p:nvSpPr>
            <p:cNvPr id="111" name="Google Shape;111;p2"/>
            <p:cNvSpPr/>
            <p:nvPr/>
          </p:nvSpPr>
          <p:spPr>
            <a:xfrm>
              <a:off x="6382767" y="2009879"/>
              <a:ext cx="393514" cy="1198540"/>
            </a:xfrm>
            <a:custGeom>
              <a:avLst/>
              <a:gdLst/>
              <a:ahLst/>
              <a:cxnLst/>
              <a:rect l="l" t="t" r="r" b="b"/>
              <a:pathLst>
                <a:path w="5728" h="17446" extrusionOk="0">
                  <a:moveTo>
                    <a:pt x="1244" y="1"/>
                  </a:moveTo>
                  <a:cubicBezTo>
                    <a:pt x="808" y="1"/>
                    <a:pt x="477" y="31"/>
                    <a:pt x="340" y="103"/>
                  </a:cubicBezTo>
                  <a:cubicBezTo>
                    <a:pt x="90" y="237"/>
                    <a:pt x="9" y="3359"/>
                    <a:pt x="1" y="6910"/>
                  </a:cubicBezTo>
                  <a:lnTo>
                    <a:pt x="1" y="7133"/>
                  </a:lnTo>
                  <a:cubicBezTo>
                    <a:pt x="1" y="8462"/>
                    <a:pt x="9" y="9854"/>
                    <a:pt x="27" y="11156"/>
                  </a:cubicBezTo>
                  <a:cubicBezTo>
                    <a:pt x="27" y="11218"/>
                    <a:pt x="27" y="11290"/>
                    <a:pt x="27" y="11352"/>
                  </a:cubicBezTo>
                  <a:cubicBezTo>
                    <a:pt x="27" y="11486"/>
                    <a:pt x="27" y="11620"/>
                    <a:pt x="27" y="11754"/>
                  </a:cubicBezTo>
                  <a:cubicBezTo>
                    <a:pt x="27" y="11834"/>
                    <a:pt x="36" y="11914"/>
                    <a:pt x="36" y="11995"/>
                  </a:cubicBezTo>
                  <a:cubicBezTo>
                    <a:pt x="72" y="15028"/>
                    <a:pt x="125" y="17445"/>
                    <a:pt x="125" y="17445"/>
                  </a:cubicBezTo>
                  <a:lnTo>
                    <a:pt x="3176" y="17445"/>
                  </a:lnTo>
                  <a:cubicBezTo>
                    <a:pt x="3176" y="17445"/>
                    <a:pt x="3328" y="16518"/>
                    <a:pt x="3560" y="15108"/>
                  </a:cubicBezTo>
                  <a:cubicBezTo>
                    <a:pt x="3569" y="15046"/>
                    <a:pt x="3578" y="14992"/>
                    <a:pt x="3587" y="14938"/>
                  </a:cubicBezTo>
                  <a:cubicBezTo>
                    <a:pt x="3783" y="13725"/>
                    <a:pt x="4024" y="12182"/>
                    <a:pt x="4283" y="10567"/>
                  </a:cubicBezTo>
                  <a:cubicBezTo>
                    <a:pt x="4292" y="10505"/>
                    <a:pt x="4300" y="10442"/>
                    <a:pt x="4318" y="10380"/>
                  </a:cubicBezTo>
                  <a:cubicBezTo>
                    <a:pt x="4639" y="8337"/>
                    <a:pt x="4970" y="6187"/>
                    <a:pt x="5228" y="4430"/>
                  </a:cubicBezTo>
                  <a:cubicBezTo>
                    <a:pt x="5237" y="4385"/>
                    <a:pt x="5246" y="4331"/>
                    <a:pt x="5255" y="4278"/>
                  </a:cubicBezTo>
                  <a:cubicBezTo>
                    <a:pt x="5282" y="4099"/>
                    <a:pt x="5309" y="3921"/>
                    <a:pt x="5335" y="3752"/>
                  </a:cubicBezTo>
                  <a:cubicBezTo>
                    <a:pt x="5335" y="3698"/>
                    <a:pt x="5344" y="3645"/>
                    <a:pt x="5353" y="3591"/>
                  </a:cubicBezTo>
                  <a:cubicBezTo>
                    <a:pt x="5585" y="1958"/>
                    <a:pt x="5728" y="817"/>
                    <a:pt x="5683" y="709"/>
                  </a:cubicBezTo>
                  <a:cubicBezTo>
                    <a:pt x="5545" y="377"/>
                    <a:pt x="276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448174" y="2033101"/>
              <a:ext cx="293006" cy="85806"/>
            </a:xfrm>
            <a:custGeom>
              <a:avLst/>
              <a:gdLst/>
              <a:ahLst/>
              <a:cxnLst/>
              <a:rect l="l" t="t" r="r" b="b"/>
              <a:pathLst>
                <a:path w="4265" h="1249" extrusionOk="0">
                  <a:moveTo>
                    <a:pt x="71" y="0"/>
                  </a:moveTo>
                  <a:cubicBezTo>
                    <a:pt x="28" y="0"/>
                    <a:pt x="0" y="65"/>
                    <a:pt x="39" y="104"/>
                  </a:cubicBezTo>
                  <a:cubicBezTo>
                    <a:pt x="360" y="380"/>
                    <a:pt x="735" y="586"/>
                    <a:pt x="1100" y="791"/>
                  </a:cubicBezTo>
                  <a:cubicBezTo>
                    <a:pt x="1404" y="960"/>
                    <a:pt x="1725" y="1192"/>
                    <a:pt x="2082" y="1237"/>
                  </a:cubicBezTo>
                  <a:cubicBezTo>
                    <a:pt x="2142" y="1245"/>
                    <a:pt x="2204" y="1249"/>
                    <a:pt x="2267" y="1249"/>
                  </a:cubicBezTo>
                  <a:cubicBezTo>
                    <a:pt x="2903" y="1249"/>
                    <a:pt x="3661" y="866"/>
                    <a:pt x="4205" y="630"/>
                  </a:cubicBezTo>
                  <a:cubicBezTo>
                    <a:pt x="4264" y="605"/>
                    <a:pt x="4227" y="531"/>
                    <a:pt x="4178" y="531"/>
                  </a:cubicBezTo>
                  <a:cubicBezTo>
                    <a:pt x="4175" y="531"/>
                    <a:pt x="4172" y="532"/>
                    <a:pt x="4169" y="532"/>
                  </a:cubicBezTo>
                  <a:cubicBezTo>
                    <a:pt x="4009" y="568"/>
                    <a:pt x="3839" y="612"/>
                    <a:pt x="3670" y="666"/>
                  </a:cubicBezTo>
                  <a:cubicBezTo>
                    <a:pt x="2950" y="385"/>
                    <a:pt x="2205" y="257"/>
                    <a:pt x="1445" y="257"/>
                  </a:cubicBezTo>
                  <a:cubicBezTo>
                    <a:pt x="1215" y="257"/>
                    <a:pt x="984" y="268"/>
                    <a:pt x="752" y="291"/>
                  </a:cubicBezTo>
                  <a:cubicBezTo>
                    <a:pt x="735" y="291"/>
                    <a:pt x="726" y="300"/>
                    <a:pt x="708" y="309"/>
                  </a:cubicBezTo>
                  <a:cubicBezTo>
                    <a:pt x="512" y="193"/>
                    <a:pt x="306" y="86"/>
                    <a:pt x="92" y="6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570330" y="2251651"/>
              <a:ext cx="180269" cy="21022"/>
            </a:xfrm>
            <a:custGeom>
              <a:avLst/>
              <a:gdLst/>
              <a:ahLst/>
              <a:cxnLst/>
              <a:rect l="l" t="t" r="r" b="b"/>
              <a:pathLst>
                <a:path w="2624" h="306" extrusionOk="0">
                  <a:moveTo>
                    <a:pt x="107" y="1"/>
                  </a:moveTo>
                  <a:cubicBezTo>
                    <a:pt x="18" y="1"/>
                    <a:pt x="0" y="134"/>
                    <a:pt x="90" y="161"/>
                  </a:cubicBezTo>
                  <a:cubicBezTo>
                    <a:pt x="532" y="262"/>
                    <a:pt x="1011" y="306"/>
                    <a:pt x="1494" y="306"/>
                  </a:cubicBezTo>
                  <a:cubicBezTo>
                    <a:pt x="1867" y="306"/>
                    <a:pt x="2243" y="279"/>
                    <a:pt x="2605" y="233"/>
                  </a:cubicBezTo>
                  <a:cubicBezTo>
                    <a:pt x="2605" y="179"/>
                    <a:pt x="2614" y="126"/>
                    <a:pt x="2623" y="72"/>
                  </a:cubicBezTo>
                  <a:cubicBezTo>
                    <a:pt x="1785" y="54"/>
                    <a:pt x="946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554391" y="2297958"/>
              <a:ext cx="189475" cy="21847"/>
            </a:xfrm>
            <a:custGeom>
              <a:avLst/>
              <a:gdLst/>
              <a:ahLst/>
              <a:cxnLst/>
              <a:rect l="l" t="t" r="r" b="b"/>
              <a:pathLst>
                <a:path w="2758" h="318" extrusionOk="0">
                  <a:moveTo>
                    <a:pt x="423" y="0"/>
                  </a:moveTo>
                  <a:cubicBezTo>
                    <a:pt x="317" y="0"/>
                    <a:pt x="212" y="4"/>
                    <a:pt x="108" y="14"/>
                  </a:cubicBezTo>
                  <a:cubicBezTo>
                    <a:pt x="27" y="22"/>
                    <a:pt x="0" y="138"/>
                    <a:pt x="90" y="156"/>
                  </a:cubicBezTo>
                  <a:cubicBezTo>
                    <a:pt x="520" y="272"/>
                    <a:pt x="1009" y="318"/>
                    <a:pt x="1503" y="318"/>
                  </a:cubicBezTo>
                  <a:cubicBezTo>
                    <a:pt x="1919" y="318"/>
                    <a:pt x="2339" y="286"/>
                    <a:pt x="2730" y="237"/>
                  </a:cubicBezTo>
                  <a:cubicBezTo>
                    <a:pt x="2739" y="192"/>
                    <a:pt x="2748" y="138"/>
                    <a:pt x="2757" y="85"/>
                  </a:cubicBezTo>
                  <a:cubicBezTo>
                    <a:pt x="2373" y="76"/>
                    <a:pt x="1999" y="76"/>
                    <a:pt x="1615" y="67"/>
                  </a:cubicBezTo>
                  <a:cubicBezTo>
                    <a:pt x="1222" y="53"/>
                    <a:pt x="817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382767" y="2484561"/>
              <a:ext cx="151277" cy="39296"/>
            </a:xfrm>
            <a:custGeom>
              <a:avLst/>
              <a:gdLst/>
              <a:ahLst/>
              <a:cxnLst/>
              <a:rect l="l" t="t" r="r" b="b"/>
              <a:pathLst>
                <a:path w="2202" h="572" extrusionOk="0">
                  <a:moveTo>
                    <a:pt x="1" y="1"/>
                  </a:moveTo>
                  <a:lnTo>
                    <a:pt x="1" y="224"/>
                  </a:lnTo>
                  <a:cubicBezTo>
                    <a:pt x="696" y="420"/>
                    <a:pt x="1410" y="563"/>
                    <a:pt x="2106" y="572"/>
                  </a:cubicBezTo>
                  <a:cubicBezTo>
                    <a:pt x="2109" y="572"/>
                    <a:pt x="2111" y="572"/>
                    <a:pt x="2113" y="572"/>
                  </a:cubicBezTo>
                  <a:cubicBezTo>
                    <a:pt x="2187" y="572"/>
                    <a:pt x="2201" y="446"/>
                    <a:pt x="2124" y="429"/>
                  </a:cubicBezTo>
                  <a:cubicBezTo>
                    <a:pt x="1419" y="268"/>
                    <a:pt x="705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461846" y="2535402"/>
              <a:ext cx="112805" cy="27068"/>
            </a:xfrm>
            <a:custGeom>
              <a:avLst/>
              <a:gdLst/>
              <a:ahLst/>
              <a:cxnLst/>
              <a:rect l="l" t="t" r="r" b="b"/>
              <a:pathLst>
                <a:path w="1642" h="394" extrusionOk="0">
                  <a:moveTo>
                    <a:pt x="122" y="0"/>
                  </a:moveTo>
                  <a:cubicBezTo>
                    <a:pt x="111" y="0"/>
                    <a:pt x="100" y="1"/>
                    <a:pt x="90" y="1"/>
                  </a:cubicBezTo>
                  <a:cubicBezTo>
                    <a:pt x="27" y="1"/>
                    <a:pt x="0" y="81"/>
                    <a:pt x="54" y="108"/>
                  </a:cubicBezTo>
                  <a:cubicBezTo>
                    <a:pt x="473" y="340"/>
                    <a:pt x="1098" y="349"/>
                    <a:pt x="1570" y="394"/>
                  </a:cubicBezTo>
                  <a:cubicBezTo>
                    <a:pt x="1624" y="394"/>
                    <a:pt x="1642" y="304"/>
                    <a:pt x="1579" y="287"/>
                  </a:cubicBezTo>
                  <a:cubicBezTo>
                    <a:pt x="1321" y="242"/>
                    <a:pt x="1053" y="188"/>
                    <a:pt x="794" y="135"/>
                  </a:cubicBezTo>
                  <a:cubicBezTo>
                    <a:pt x="573" y="84"/>
                    <a:pt x="344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529245" y="2719119"/>
              <a:ext cx="150247" cy="20404"/>
            </a:xfrm>
            <a:custGeom>
              <a:avLst/>
              <a:gdLst/>
              <a:ahLst/>
              <a:cxnLst/>
              <a:rect l="l" t="t" r="r" b="b"/>
              <a:pathLst>
                <a:path w="2187" h="297" extrusionOk="0">
                  <a:moveTo>
                    <a:pt x="900" y="1"/>
                  </a:moveTo>
                  <a:cubicBezTo>
                    <a:pt x="635" y="1"/>
                    <a:pt x="374" y="10"/>
                    <a:pt x="126" y="30"/>
                  </a:cubicBezTo>
                  <a:cubicBezTo>
                    <a:pt x="36" y="30"/>
                    <a:pt x="1" y="173"/>
                    <a:pt x="99" y="191"/>
                  </a:cubicBezTo>
                  <a:cubicBezTo>
                    <a:pt x="464" y="263"/>
                    <a:pt x="868" y="296"/>
                    <a:pt x="1273" y="296"/>
                  </a:cubicBezTo>
                  <a:cubicBezTo>
                    <a:pt x="1570" y="296"/>
                    <a:pt x="1868" y="278"/>
                    <a:pt x="2151" y="244"/>
                  </a:cubicBezTo>
                  <a:cubicBezTo>
                    <a:pt x="2160" y="182"/>
                    <a:pt x="2168" y="119"/>
                    <a:pt x="2186" y="57"/>
                  </a:cubicBezTo>
                  <a:cubicBezTo>
                    <a:pt x="1767" y="24"/>
                    <a:pt x="1328" y="1"/>
                    <a:pt x="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384622" y="2776282"/>
              <a:ext cx="136507" cy="36892"/>
            </a:xfrm>
            <a:custGeom>
              <a:avLst/>
              <a:gdLst/>
              <a:ahLst/>
              <a:cxnLst/>
              <a:rect l="l" t="t" r="r" b="b"/>
              <a:pathLst>
                <a:path w="1987" h="537" extrusionOk="0">
                  <a:moveTo>
                    <a:pt x="0" y="1"/>
                  </a:moveTo>
                  <a:cubicBezTo>
                    <a:pt x="0" y="63"/>
                    <a:pt x="0" y="135"/>
                    <a:pt x="0" y="197"/>
                  </a:cubicBezTo>
                  <a:cubicBezTo>
                    <a:pt x="625" y="376"/>
                    <a:pt x="1276" y="501"/>
                    <a:pt x="1927" y="536"/>
                  </a:cubicBezTo>
                  <a:cubicBezTo>
                    <a:pt x="1930" y="537"/>
                    <a:pt x="1933" y="537"/>
                    <a:pt x="1935" y="537"/>
                  </a:cubicBezTo>
                  <a:cubicBezTo>
                    <a:pt x="1982" y="537"/>
                    <a:pt x="1987" y="464"/>
                    <a:pt x="1936" y="447"/>
                  </a:cubicBezTo>
                  <a:cubicBezTo>
                    <a:pt x="1294" y="286"/>
                    <a:pt x="64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384622" y="2817367"/>
              <a:ext cx="189887" cy="46716"/>
            </a:xfrm>
            <a:custGeom>
              <a:avLst/>
              <a:gdLst/>
              <a:ahLst/>
              <a:cxnLst/>
              <a:rect l="l" t="t" r="r" b="b"/>
              <a:pathLst>
                <a:path w="2764" h="680" extrusionOk="0">
                  <a:moveTo>
                    <a:pt x="0" y="1"/>
                  </a:moveTo>
                  <a:cubicBezTo>
                    <a:pt x="0" y="81"/>
                    <a:pt x="9" y="161"/>
                    <a:pt x="9" y="242"/>
                  </a:cubicBezTo>
                  <a:cubicBezTo>
                    <a:pt x="339" y="304"/>
                    <a:pt x="669" y="358"/>
                    <a:pt x="991" y="420"/>
                  </a:cubicBezTo>
                  <a:cubicBezTo>
                    <a:pt x="1553" y="518"/>
                    <a:pt x="2124" y="625"/>
                    <a:pt x="2694" y="679"/>
                  </a:cubicBezTo>
                  <a:cubicBezTo>
                    <a:pt x="2697" y="679"/>
                    <a:pt x="2700" y="679"/>
                    <a:pt x="2702" y="679"/>
                  </a:cubicBezTo>
                  <a:cubicBezTo>
                    <a:pt x="2758" y="679"/>
                    <a:pt x="2763" y="589"/>
                    <a:pt x="2703" y="572"/>
                  </a:cubicBezTo>
                  <a:cubicBezTo>
                    <a:pt x="2088" y="411"/>
                    <a:pt x="1463" y="304"/>
                    <a:pt x="839" y="179"/>
                  </a:cubicBezTo>
                  <a:cubicBezTo>
                    <a:pt x="562" y="126"/>
                    <a:pt x="286" y="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513924" y="3035505"/>
              <a:ext cx="115279" cy="16213"/>
            </a:xfrm>
            <a:custGeom>
              <a:avLst/>
              <a:gdLst/>
              <a:ahLst/>
              <a:cxnLst/>
              <a:rect l="l" t="t" r="r" b="b"/>
              <a:pathLst>
                <a:path w="1678" h="236" extrusionOk="0">
                  <a:moveTo>
                    <a:pt x="948" y="0"/>
                  </a:moveTo>
                  <a:cubicBezTo>
                    <a:pt x="667" y="0"/>
                    <a:pt x="386" y="8"/>
                    <a:pt x="108" y="37"/>
                  </a:cubicBezTo>
                  <a:cubicBezTo>
                    <a:pt x="27" y="46"/>
                    <a:pt x="1" y="171"/>
                    <a:pt x="90" y="189"/>
                  </a:cubicBezTo>
                  <a:cubicBezTo>
                    <a:pt x="300" y="223"/>
                    <a:pt x="517" y="236"/>
                    <a:pt x="737" y="236"/>
                  </a:cubicBezTo>
                  <a:cubicBezTo>
                    <a:pt x="1039" y="236"/>
                    <a:pt x="1346" y="211"/>
                    <a:pt x="1651" y="180"/>
                  </a:cubicBezTo>
                  <a:cubicBezTo>
                    <a:pt x="1651" y="118"/>
                    <a:pt x="1669" y="64"/>
                    <a:pt x="1678" y="10"/>
                  </a:cubicBezTo>
                  <a:cubicBezTo>
                    <a:pt x="1434" y="6"/>
                    <a:pt x="1191" y="0"/>
                    <a:pt x="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475930" y="3076178"/>
              <a:ext cx="99958" cy="12022"/>
            </a:xfrm>
            <a:custGeom>
              <a:avLst/>
              <a:gdLst/>
              <a:ahLst/>
              <a:cxnLst/>
              <a:rect l="l" t="t" r="r" b="b"/>
              <a:pathLst>
                <a:path w="1455" h="175" extrusionOk="0">
                  <a:moveTo>
                    <a:pt x="541" y="1"/>
                  </a:moveTo>
                  <a:cubicBezTo>
                    <a:pt x="385" y="1"/>
                    <a:pt x="231" y="7"/>
                    <a:pt x="81" y="25"/>
                  </a:cubicBezTo>
                  <a:cubicBezTo>
                    <a:pt x="27" y="25"/>
                    <a:pt x="1" y="114"/>
                    <a:pt x="72" y="123"/>
                  </a:cubicBezTo>
                  <a:cubicBezTo>
                    <a:pt x="213" y="159"/>
                    <a:pt x="367" y="174"/>
                    <a:pt x="524" y="174"/>
                  </a:cubicBezTo>
                  <a:cubicBezTo>
                    <a:pt x="834" y="174"/>
                    <a:pt x="1159" y="117"/>
                    <a:pt x="1437" y="52"/>
                  </a:cubicBezTo>
                  <a:cubicBezTo>
                    <a:pt x="1455" y="52"/>
                    <a:pt x="1455" y="16"/>
                    <a:pt x="1428" y="16"/>
                  </a:cubicBezTo>
                  <a:cubicBezTo>
                    <a:pt x="1393" y="17"/>
                    <a:pt x="1358" y="17"/>
                    <a:pt x="1322" y="17"/>
                  </a:cubicBezTo>
                  <a:cubicBezTo>
                    <a:pt x="1067" y="17"/>
                    <a:pt x="802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65799" y="2295347"/>
              <a:ext cx="319386" cy="913092"/>
            </a:xfrm>
            <a:custGeom>
              <a:avLst/>
              <a:gdLst/>
              <a:ahLst/>
              <a:cxnLst/>
              <a:rect l="l" t="t" r="r" b="b"/>
              <a:pathLst>
                <a:path w="4649" h="13291" extrusionOk="0">
                  <a:moveTo>
                    <a:pt x="3147" y="1"/>
                  </a:moveTo>
                  <a:cubicBezTo>
                    <a:pt x="2002" y="1"/>
                    <a:pt x="341" y="159"/>
                    <a:pt x="99" y="498"/>
                  </a:cubicBezTo>
                  <a:cubicBezTo>
                    <a:pt x="1" y="640"/>
                    <a:pt x="108" y="1747"/>
                    <a:pt x="322" y="3254"/>
                  </a:cubicBezTo>
                  <a:cubicBezTo>
                    <a:pt x="331" y="3326"/>
                    <a:pt x="340" y="3406"/>
                    <a:pt x="357" y="3486"/>
                  </a:cubicBezTo>
                  <a:cubicBezTo>
                    <a:pt x="375" y="3620"/>
                    <a:pt x="393" y="3772"/>
                    <a:pt x="411" y="3914"/>
                  </a:cubicBezTo>
                  <a:cubicBezTo>
                    <a:pt x="429" y="3995"/>
                    <a:pt x="438" y="4084"/>
                    <a:pt x="455" y="4164"/>
                  </a:cubicBezTo>
                  <a:cubicBezTo>
                    <a:pt x="580" y="5029"/>
                    <a:pt x="732" y="5984"/>
                    <a:pt x="893" y="6930"/>
                  </a:cubicBezTo>
                  <a:cubicBezTo>
                    <a:pt x="902" y="7010"/>
                    <a:pt x="919" y="7081"/>
                    <a:pt x="928" y="7162"/>
                  </a:cubicBezTo>
                  <a:cubicBezTo>
                    <a:pt x="1196" y="8767"/>
                    <a:pt x="1472" y="10337"/>
                    <a:pt x="1678" y="11488"/>
                  </a:cubicBezTo>
                  <a:cubicBezTo>
                    <a:pt x="1687" y="11577"/>
                    <a:pt x="1704" y="11649"/>
                    <a:pt x="1713" y="11729"/>
                  </a:cubicBezTo>
                  <a:cubicBezTo>
                    <a:pt x="1892" y="12684"/>
                    <a:pt x="1999" y="13290"/>
                    <a:pt x="1999" y="13290"/>
                  </a:cubicBezTo>
                  <a:lnTo>
                    <a:pt x="4648" y="13290"/>
                  </a:lnTo>
                  <a:cubicBezTo>
                    <a:pt x="4648" y="13290"/>
                    <a:pt x="4648" y="12809"/>
                    <a:pt x="4639" y="12041"/>
                  </a:cubicBezTo>
                  <a:cubicBezTo>
                    <a:pt x="4639" y="11997"/>
                    <a:pt x="4639" y="11943"/>
                    <a:pt x="4639" y="11899"/>
                  </a:cubicBezTo>
                  <a:cubicBezTo>
                    <a:pt x="4631" y="11265"/>
                    <a:pt x="4622" y="10462"/>
                    <a:pt x="4604" y="9579"/>
                  </a:cubicBezTo>
                  <a:cubicBezTo>
                    <a:pt x="4604" y="9517"/>
                    <a:pt x="4604" y="9454"/>
                    <a:pt x="4604" y="9401"/>
                  </a:cubicBezTo>
                  <a:cubicBezTo>
                    <a:pt x="4604" y="9240"/>
                    <a:pt x="4604" y="9080"/>
                    <a:pt x="4595" y="8919"/>
                  </a:cubicBezTo>
                  <a:cubicBezTo>
                    <a:pt x="4595" y="8857"/>
                    <a:pt x="4595" y="8803"/>
                    <a:pt x="4595" y="8741"/>
                  </a:cubicBezTo>
                  <a:cubicBezTo>
                    <a:pt x="4577" y="7652"/>
                    <a:pt x="4550" y="6475"/>
                    <a:pt x="4523" y="5351"/>
                  </a:cubicBezTo>
                  <a:cubicBezTo>
                    <a:pt x="4523" y="5297"/>
                    <a:pt x="4523" y="5244"/>
                    <a:pt x="4523" y="5190"/>
                  </a:cubicBezTo>
                  <a:cubicBezTo>
                    <a:pt x="4452" y="2514"/>
                    <a:pt x="4354" y="194"/>
                    <a:pt x="4220" y="105"/>
                  </a:cubicBezTo>
                  <a:cubicBezTo>
                    <a:pt x="4117" y="36"/>
                    <a:pt x="3690" y="1"/>
                    <a:pt x="31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187853" y="2510875"/>
              <a:ext cx="162888" cy="24114"/>
            </a:xfrm>
            <a:custGeom>
              <a:avLst/>
              <a:gdLst/>
              <a:ahLst/>
              <a:cxnLst/>
              <a:rect l="l" t="t" r="r" b="b"/>
              <a:pathLst>
                <a:path w="2371" h="351" extrusionOk="0">
                  <a:moveTo>
                    <a:pt x="2292" y="1"/>
                  </a:moveTo>
                  <a:cubicBezTo>
                    <a:pt x="2290" y="1"/>
                    <a:pt x="2287" y="1"/>
                    <a:pt x="2284" y="1"/>
                  </a:cubicBezTo>
                  <a:cubicBezTo>
                    <a:pt x="1517" y="117"/>
                    <a:pt x="759" y="117"/>
                    <a:pt x="1" y="117"/>
                  </a:cubicBezTo>
                  <a:cubicBezTo>
                    <a:pt x="10" y="189"/>
                    <a:pt x="19" y="269"/>
                    <a:pt x="36" y="349"/>
                  </a:cubicBezTo>
                  <a:cubicBezTo>
                    <a:pt x="88" y="350"/>
                    <a:pt x="140" y="351"/>
                    <a:pt x="192" y="351"/>
                  </a:cubicBezTo>
                  <a:cubicBezTo>
                    <a:pt x="902" y="351"/>
                    <a:pt x="1630" y="241"/>
                    <a:pt x="2311" y="99"/>
                  </a:cubicBezTo>
                  <a:cubicBezTo>
                    <a:pt x="2371" y="91"/>
                    <a:pt x="2349" y="1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180845" y="2323173"/>
              <a:ext cx="249381" cy="64028"/>
            </a:xfrm>
            <a:custGeom>
              <a:avLst/>
              <a:gdLst/>
              <a:ahLst/>
              <a:cxnLst/>
              <a:rect l="l" t="t" r="r" b="b"/>
              <a:pathLst>
                <a:path w="3630" h="932" extrusionOk="0">
                  <a:moveTo>
                    <a:pt x="3546" y="1"/>
                  </a:moveTo>
                  <a:cubicBezTo>
                    <a:pt x="3540" y="1"/>
                    <a:pt x="3534" y="1"/>
                    <a:pt x="3528" y="3"/>
                  </a:cubicBezTo>
                  <a:cubicBezTo>
                    <a:pt x="3377" y="75"/>
                    <a:pt x="3216" y="164"/>
                    <a:pt x="3056" y="253"/>
                  </a:cubicBezTo>
                  <a:cubicBezTo>
                    <a:pt x="2684" y="180"/>
                    <a:pt x="2314" y="121"/>
                    <a:pt x="1953" y="121"/>
                  </a:cubicBezTo>
                  <a:cubicBezTo>
                    <a:pt x="1524" y="121"/>
                    <a:pt x="1106" y="203"/>
                    <a:pt x="709" y="440"/>
                  </a:cubicBezTo>
                  <a:cubicBezTo>
                    <a:pt x="513" y="387"/>
                    <a:pt x="326" y="325"/>
                    <a:pt x="138" y="271"/>
                  </a:cubicBezTo>
                  <a:cubicBezTo>
                    <a:pt x="133" y="270"/>
                    <a:pt x="128" y="269"/>
                    <a:pt x="124" y="269"/>
                  </a:cubicBezTo>
                  <a:cubicBezTo>
                    <a:pt x="51" y="269"/>
                    <a:pt x="1" y="389"/>
                    <a:pt x="76" y="423"/>
                  </a:cubicBezTo>
                  <a:cubicBezTo>
                    <a:pt x="611" y="655"/>
                    <a:pt x="1289" y="931"/>
                    <a:pt x="1878" y="931"/>
                  </a:cubicBezTo>
                  <a:cubicBezTo>
                    <a:pt x="1883" y="931"/>
                    <a:pt x="1888" y="931"/>
                    <a:pt x="1893" y="931"/>
                  </a:cubicBezTo>
                  <a:cubicBezTo>
                    <a:pt x="2512" y="931"/>
                    <a:pt x="3095" y="402"/>
                    <a:pt x="3582" y="93"/>
                  </a:cubicBezTo>
                  <a:cubicBezTo>
                    <a:pt x="3630" y="61"/>
                    <a:pt x="3592" y="1"/>
                    <a:pt x="3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193967" y="2555602"/>
              <a:ext cx="142140" cy="25900"/>
            </a:xfrm>
            <a:custGeom>
              <a:avLst/>
              <a:gdLst/>
              <a:ahLst/>
              <a:cxnLst/>
              <a:rect l="l" t="t" r="r" b="b"/>
              <a:pathLst>
                <a:path w="2069" h="377" extrusionOk="0">
                  <a:moveTo>
                    <a:pt x="2007" y="1"/>
                  </a:moveTo>
                  <a:cubicBezTo>
                    <a:pt x="2005" y="1"/>
                    <a:pt x="2002" y="1"/>
                    <a:pt x="1999" y="1"/>
                  </a:cubicBezTo>
                  <a:cubicBezTo>
                    <a:pt x="1339" y="64"/>
                    <a:pt x="670" y="82"/>
                    <a:pt x="1" y="126"/>
                  </a:cubicBezTo>
                  <a:cubicBezTo>
                    <a:pt x="19" y="207"/>
                    <a:pt x="28" y="296"/>
                    <a:pt x="45" y="376"/>
                  </a:cubicBezTo>
                  <a:cubicBezTo>
                    <a:pt x="706" y="358"/>
                    <a:pt x="1384" y="251"/>
                    <a:pt x="2017" y="100"/>
                  </a:cubicBezTo>
                  <a:cubicBezTo>
                    <a:pt x="2068" y="91"/>
                    <a:pt x="2062" y="1"/>
                    <a:pt x="2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327598" y="2651926"/>
              <a:ext cx="149010" cy="33319"/>
            </a:xfrm>
            <a:custGeom>
              <a:avLst/>
              <a:gdLst/>
              <a:ahLst/>
              <a:cxnLst/>
              <a:rect l="l" t="t" r="r" b="b"/>
              <a:pathLst>
                <a:path w="2169" h="485" extrusionOk="0">
                  <a:moveTo>
                    <a:pt x="2168" y="0"/>
                  </a:moveTo>
                  <a:cubicBezTo>
                    <a:pt x="1499" y="161"/>
                    <a:pt x="821" y="223"/>
                    <a:pt x="117" y="294"/>
                  </a:cubicBezTo>
                  <a:cubicBezTo>
                    <a:pt x="10" y="303"/>
                    <a:pt x="1" y="464"/>
                    <a:pt x="117" y="473"/>
                  </a:cubicBezTo>
                  <a:cubicBezTo>
                    <a:pt x="216" y="480"/>
                    <a:pt x="315" y="484"/>
                    <a:pt x="414" y="484"/>
                  </a:cubicBezTo>
                  <a:cubicBezTo>
                    <a:pt x="1010" y="484"/>
                    <a:pt x="1602" y="352"/>
                    <a:pt x="2168" y="161"/>
                  </a:cubicBezTo>
                  <a:cubicBezTo>
                    <a:pt x="2168" y="107"/>
                    <a:pt x="2168" y="54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227083" y="2754777"/>
              <a:ext cx="158628" cy="32633"/>
            </a:xfrm>
            <a:custGeom>
              <a:avLst/>
              <a:gdLst/>
              <a:ahLst/>
              <a:cxnLst/>
              <a:rect l="l" t="t" r="r" b="b"/>
              <a:pathLst>
                <a:path w="2309" h="475" extrusionOk="0">
                  <a:moveTo>
                    <a:pt x="2250" y="1"/>
                  </a:moveTo>
                  <a:cubicBezTo>
                    <a:pt x="2247" y="1"/>
                    <a:pt x="2243" y="1"/>
                    <a:pt x="2240" y="2"/>
                  </a:cubicBezTo>
                  <a:cubicBezTo>
                    <a:pt x="1490" y="109"/>
                    <a:pt x="750" y="171"/>
                    <a:pt x="1" y="243"/>
                  </a:cubicBezTo>
                  <a:cubicBezTo>
                    <a:pt x="10" y="323"/>
                    <a:pt x="27" y="394"/>
                    <a:pt x="36" y="475"/>
                  </a:cubicBezTo>
                  <a:cubicBezTo>
                    <a:pt x="795" y="448"/>
                    <a:pt x="1571" y="296"/>
                    <a:pt x="2267" y="73"/>
                  </a:cubicBezTo>
                  <a:cubicBezTo>
                    <a:pt x="2308" y="56"/>
                    <a:pt x="2295" y="1"/>
                    <a:pt x="2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319009" y="2772503"/>
              <a:ext cx="117408" cy="37854"/>
            </a:xfrm>
            <a:custGeom>
              <a:avLst/>
              <a:gdLst/>
              <a:ahLst/>
              <a:cxnLst/>
              <a:rect l="l" t="t" r="r" b="b"/>
              <a:pathLst>
                <a:path w="1709" h="551" extrusionOk="0">
                  <a:moveTo>
                    <a:pt x="1613" y="0"/>
                  </a:moveTo>
                  <a:cubicBezTo>
                    <a:pt x="1608" y="0"/>
                    <a:pt x="1603" y="1"/>
                    <a:pt x="1598" y="2"/>
                  </a:cubicBezTo>
                  <a:cubicBezTo>
                    <a:pt x="1107" y="181"/>
                    <a:pt x="572" y="234"/>
                    <a:pt x="72" y="413"/>
                  </a:cubicBezTo>
                  <a:cubicBezTo>
                    <a:pt x="1" y="440"/>
                    <a:pt x="19" y="547"/>
                    <a:pt x="90" y="547"/>
                  </a:cubicBezTo>
                  <a:cubicBezTo>
                    <a:pt x="126" y="549"/>
                    <a:pt x="162" y="550"/>
                    <a:pt x="198" y="550"/>
                  </a:cubicBezTo>
                  <a:cubicBezTo>
                    <a:pt x="699" y="550"/>
                    <a:pt x="1210" y="327"/>
                    <a:pt x="1651" y="118"/>
                  </a:cubicBezTo>
                  <a:cubicBezTo>
                    <a:pt x="1709" y="94"/>
                    <a:pt x="1675" y="0"/>
                    <a:pt x="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358446" y="2895828"/>
              <a:ext cx="123042" cy="44243"/>
            </a:xfrm>
            <a:custGeom>
              <a:avLst/>
              <a:gdLst/>
              <a:ahLst/>
              <a:cxnLst/>
              <a:rect l="l" t="t" r="r" b="b"/>
              <a:pathLst>
                <a:path w="1791" h="644" extrusionOk="0">
                  <a:moveTo>
                    <a:pt x="1791" y="1"/>
                  </a:moveTo>
                  <a:cubicBezTo>
                    <a:pt x="1247" y="224"/>
                    <a:pt x="694" y="340"/>
                    <a:pt x="105" y="464"/>
                  </a:cubicBezTo>
                  <a:cubicBezTo>
                    <a:pt x="1" y="491"/>
                    <a:pt x="23" y="643"/>
                    <a:pt x="115" y="643"/>
                  </a:cubicBezTo>
                  <a:cubicBezTo>
                    <a:pt x="117" y="643"/>
                    <a:pt x="120" y="643"/>
                    <a:pt x="123" y="643"/>
                  </a:cubicBezTo>
                  <a:cubicBezTo>
                    <a:pt x="702" y="625"/>
                    <a:pt x="1273" y="438"/>
                    <a:pt x="1791" y="179"/>
                  </a:cubicBezTo>
                  <a:cubicBezTo>
                    <a:pt x="1791" y="117"/>
                    <a:pt x="1791" y="63"/>
                    <a:pt x="1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300047" y="2941173"/>
              <a:ext cx="182055" cy="41357"/>
            </a:xfrm>
            <a:custGeom>
              <a:avLst/>
              <a:gdLst/>
              <a:ahLst/>
              <a:cxnLst/>
              <a:rect l="l" t="t" r="r" b="b"/>
              <a:pathLst>
                <a:path w="2650" h="602" extrusionOk="0">
                  <a:moveTo>
                    <a:pt x="2650" y="1"/>
                  </a:moveTo>
                  <a:cubicBezTo>
                    <a:pt x="1793" y="215"/>
                    <a:pt x="937" y="304"/>
                    <a:pt x="63" y="482"/>
                  </a:cubicBezTo>
                  <a:cubicBezTo>
                    <a:pt x="0" y="491"/>
                    <a:pt x="27" y="581"/>
                    <a:pt x="72" y="581"/>
                  </a:cubicBezTo>
                  <a:cubicBezTo>
                    <a:pt x="208" y="595"/>
                    <a:pt x="346" y="602"/>
                    <a:pt x="485" y="602"/>
                  </a:cubicBezTo>
                  <a:cubicBezTo>
                    <a:pt x="1210" y="602"/>
                    <a:pt x="1961" y="419"/>
                    <a:pt x="2650" y="179"/>
                  </a:cubicBezTo>
                  <a:cubicBezTo>
                    <a:pt x="2650" y="117"/>
                    <a:pt x="2650" y="54"/>
                    <a:pt x="2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281016" y="3068003"/>
              <a:ext cx="129843" cy="33251"/>
            </a:xfrm>
            <a:custGeom>
              <a:avLst/>
              <a:gdLst/>
              <a:ahLst/>
              <a:cxnLst/>
              <a:rect l="l" t="t" r="r" b="b"/>
              <a:pathLst>
                <a:path w="1890" h="484" extrusionOk="0">
                  <a:moveTo>
                    <a:pt x="1819" y="1"/>
                  </a:moveTo>
                  <a:cubicBezTo>
                    <a:pt x="1817" y="1"/>
                    <a:pt x="1814" y="1"/>
                    <a:pt x="1812" y="1"/>
                  </a:cubicBezTo>
                  <a:cubicBezTo>
                    <a:pt x="1223" y="82"/>
                    <a:pt x="598" y="135"/>
                    <a:pt x="1" y="242"/>
                  </a:cubicBezTo>
                  <a:cubicBezTo>
                    <a:pt x="10" y="323"/>
                    <a:pt x="27" y="403"/>
                    <a:pt x="36" y="483"/>
                  </a:cubicBezTo>
                  <a:cubicBezTo>
                    <a:pt x="643" y="385"/>
                    <a:pt x="1250" y="233"/>
                    <a:pt x="1829" y="117"/>
                  </a:cubicBezTo>
                  <a:cubicBezTo>
                    <a:pt x="1889" y="100"/>
                    <a:pt x="1875" y="1"/>
                    <a:pt x="1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387096" y="3112798"/>
              <a:ext cx="97485" cy="18068"/>
            </a:xfrm>
            <a:custGeom>
              <a:avLst/>
              <a:gdLst/>
              <a:ahLst/>
              <a:cxnLst/>
              <a:rect l="l" t="t" r="r" b="b"/>
              <a:pathLst>
                <a:path w="1419" h="263" extrusionOk="0">
                  <a:moveTo>
                    <a:pt x="1418" y="1"/>
                  </a:moveTo>
                  <a:cubicBezTo>
                    <a:pt x="963" y="27"/>
                    <a:pt x="491" y="18"/>
                    <a:pt x="54" y="117"/>
                  </a:cubicBezTo>
                  <a:cubicBezTo>
                    <a:pt x="0" y="126"/>
                    <a:pt x="0" y="215"/>
                    <a:pt x="54" y="224"/>
                  </a:cubicBezTo>
                  <a:cubicBezTo>
                    <a:pt x="185" y="251"/>
                    <a:pt x="323" y="263"/>
                    <a:pt x="464" y="263"/>
                  </a:cubicBezTo>
                  <a:cubicBezTo>
                    <a:pt x="780" y="263"/>
                    <a:pt x="1110" y="205"/>
                    <a:pt x="1418" y="143"/>
                  </a:cubicBezTo>
                  <a:cubicBezTo>
                    <a:pt x="1418" y="90"/>
                    <a:pt x="1418" y="45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33" name="Google Shape;133;p2"/>
          <p:cNvSpPr txBox="1">
            <a:spLocks noGrp="1"/>
          </p:cNvSpPr>
          <p:nvPr>
            <p:ph type="ctrTitle"/>
          </p:nvPr>
        </p:nvSpPr>
        <p:spPr>
          <a:xfrm>
            <a:off x="5397600" y="1328517"/>
            <a:ext cx="5832000" cy="33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67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"/>
          <p:cNvSpPr txBox="1">
            <a:spLocks noGrp="1"/>
          </p:cNvSpPr>
          <p:nvPr>
            <p:ph type="subTitle" idx="1"/>
          </p:nvPr>
        </p:nvSpPr>
        <p:spPr>
          <a:xfrm>
            <a:off x="5409200" y="4698017"/>
            <a:ext cx="5832000" cy="63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907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90256-1144-43FA-860C-BB8ACEC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F4228-E0A9-49D0-90A8-E75D874C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1609-68F3-46F5-9AD5-96227E0D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65DA-5B40-413A-9576-36344AF0F5D4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8D7C-7116-4F8B-AAA2-9F4F5C62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E6D0-30A3-4892-AB42-ADFE05AA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52C6B-928D-46D6-B865-CDEFC2E504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3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8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8ABCE-31AC-4327-9B36-F2B59C5D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F45AC-DAFB-4609-8891-7B1DB038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DEEF-9D0B-4D47-9548-74B8AC45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AD7D-694A-4AA4-891F-A0148B1A6185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009E5-7029-4B2F-89EC-353A27706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2EB3-3F8D-45C0-AEC0-052807C8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9CAF-8D6B-4355-91CA-5D99A58C0D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9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2471-3A87-41A2-A13E-C54316F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7758-48DC-4A90-9555-4F3989FC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71A8-9400-498F-B157-008786E99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548C-C551-4F8C-BC48-1654C3AEB978}" type="datetimeFigureOut">
              <a:rPr lang="en-US" smtClean="0"/>
              <a:t>8/8/2024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D8B6F-779C-457F-B11E-7A7104381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7D71-E7B8-4B0D-8A85-652FA24E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71FC-D77F-48A5-9D22-47010B6655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5248/0974-8369.23.15.620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ocean.reviverestore.org/" TargetMode="External"/><Relationship Id="rId4" Type="http://schemas.openxmlformats.org/officeDocument/2006/relationships/hyperlink" Target="https://www.isaaa.org/resources/publications/pocketk/52/default.asp#:~:text=Marine%20biotechnology%20is%20the%20creation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eb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rgbClr val="5CD3FF"/>
            </a:gs>
          </a:gsLst>
          <a:lin ang="5400700" scaled="0"/>
        </a:gradFill>
        <a:effectLst/>
      </p:bgPr>
    </p:bg>
    <p:spTree>
      <p:nvGrpSpPr>
        <p:cNvPr id="1" name="Shape 3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2" name="Google Shape;3622;p40"/>
          <p:cNvGrpSpPr/>
          <p:nvPr/>
        </p:nvGrpSpPr>
        <p:grpSpPr>
          <a:xfrm rot="947522" flipH="1">
            <a:off x="1660107" y="3381691"/>
            <a:ext cx="3252000" cy="2572167"/>
            <a:chOff x="7277870" y="2807522"/>
            <a:chExt cx="2066516" cy="1568452"/>
          </a:xfrm>
        </p:grpSpPr>
        <p:sp>
          <p:nvSpPr>
            <p:cNvPr id="3623" name="Google Shape;3623;p40"/>
            <p:cNvSpPr/>
            <p:nvPr/>
          </p:nvSpPr>
          <p:spPr>
            <a:xfrm>
              <a:off x="7277870" y="3702733"/>
              <a:ext cx="906539" cy="266040"/>
            </a:xfrm>
            <a:custGeom>
              <a:avLst/>
              <a:gdLst/>
              <a:ahLst/>
              <a:cxnLst/>
              <a:rect l="l" t="t" r="r" b="b"/>
              <a:pathLst>
                <a:path w="14574" h="4277" extrusionOk="0">
                  <a:moveTo>
                    <a:pt x="4545" y="0"/>
                  </a:moveTo>
                  <a:cubicBezTo>
                    <a:pt x="4475" y="0"/>
                    <a:pt x="4408" y="3"/>
                    <a:pt x="4345" y="8"/>
                  </a:cubicBezTo>
                  <a:cubicBezTo>
                    <a:pt x="3453" y="80"/>
                    <a:pt x="0" y="1391"/>
                    <a:pt x="420" y="1864"/>
                  </a:cubicBezTo>
                  <a:cubicBezTo>
                    <a:pt x="800" y="2293"/>
                    <a:pt x="8250" y="4276"/>
                    <a:pt x="10794" y="4276"/>
                  </a:cubicBezTo>
                  <a:cubicBezTo>
                    <a:pt x="10997" y="4276"/>
                    <a:pt x="11169" y="4264"/>
                    <a:pt x="11303" y="4237"/>
                  </a:cubicBezTo>
                  <a:cubicBezTo>
                    <a:pt x="13123" y="3871"/>
                    <a:pt x="14488" y="2015"/>
                    <a:pt x="14533" y="1801"/>
                  </a:cubicBezTo>
                  <a:cubicBezTo>
                    <a:pt x="14573" y="1607"/>
                    <a:pt x="14407" y="1375"/>
                    <a:pt x="14189" y="1375"/>
                  </a:cubicBezTo>
                  <a:cubicBezTo>
                    <a:pt x="14167" y="1375"/>
                    <a:pt x="14145" y="1377"/>
                    <a:pt x="14122" y="1382"/>
                  </a:cubicBezTo>
                  <a:cubicBezTo>
                    <a:pt x="13881" y="1444"/>
                    <a:pt x="13516" y="1935"/>
                    <a:pt x="13070" y="2105"/>
                  </a:cubicBezTo>
                  <a:cubicBezTo>
                    <a:pt x="13022" y="2122"/>
                    <a:pt x="12957" y="2131"/>
                    <a:pt x="12878" y="2131"/>
                  </a:cubicBezTo>
                  <a:cubicBezTo>
                    <a:pt x="11612" y="2131"/>
                    <a:pt x="6562" y="0"/>
                    <a:pt x="45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4" name="Google Shape;3624;p40"/>
            <p:cNvSpPr/>
            <p:nvPr/>
          </p:nvSpPr>
          <p:spPr>
            <a:xfrm>
              <a:off x="7623056" y="2807522"/>
              <a:ext cx="1721330" cy="1361986"/>
            </a:xfrm>
            <a:custGeom>
              <a:avLst/>
              <a:gdLst/>
              <a:ahLst/>
              <a:cxnLst/>
              <a:rect l="l" t="t" r="r" b="b"/>
              <a:pathLst>
                <a:path w="27673" h="21896" extrusionOk="0">
                  <a:moveTo>
                    <a:pt x="26317" y="1"/>
                  </a:moveTo>
                  <a:cubicBezTo>
                    <a:pt x="26317" y="1"/>
                    <a:pt x="25960" y="1508"/>
                    <a:pt x="25024" y="1945"/>
                  </a:cubicBezTo>
                  <a:cubicBezTo>
                    <a:pt x="22802" y="3007"/>
                    <a:pt x="22187" y="5362"/>
                    <a:pt x="22187" y="5362"/>
                  </a:cubicBezTo>
                  <a:cubicBezTo>
                    <a:pt x="21553" y="3533"/>
                    <a:pt x="19698" y="3498"/>
                    <a:pt x="18645" y="3230"/>
                  </a:cubicBezTo>
                  <a:cubicBezTo>
                    <a:pt x="17584" y="2971"/>
                    <a:pt x="16692" y="2071"/>
                    <a:pt x="16691" y="2070"/>
                  </a:cubicBezTo>
                  <a:lnTo>
                    <a:pt x="16691" y="2070"/>
                  </a:lnTo>
                  <a:cubicBezTo>
                    <a:pt x="17441" y="6656"/>
                    <a:pt x="21571" y="6745"/>
                    <a:pt x="21571" y="6745"/>
                  </a:cubicBezTo>
                  <a:cubicBezTo>
                    <a:pt x="21297" y="9374"/>
                    <a:pt x="19688" y="13213"/>
                    <a:pt x="16542" y="13213"/>
                  </a:cubicBezTo>
                  <a:cubicBezTo>
                    <a:pt x="16315" y="13213"/>
                    <a:pt x="16079" y="13192"/>
                    <a:pt x="15835" y="13150"/>
                  </a:cubicBezTo>
                  <a:cubicBezTo>
                    <a:pt x="12311" y="12538"/>
                    <a:pt x="8855" y="10998"/>
                    <a:pt x="5868" y="10998"/>
                  </a:cubicBezTo>
                  <a:cubicBezTo>
                    <a:pt x="5634" y="10998"/>
                    <a:pt x="5402" y="11007"/>
                    <a:pt x="5174" y="11027"/>
                  </a:cubicBezTo>
                  <a:cubicBezTo>
                    <a:pt x="2355" y="11277"/>
                    <a:pt x="0" y="13373"/>
                    <a:pt x="865" y="13382"/>
                  </a:cubicBezTo>
                  <a:lnTo>
                    <a:pt x="857" y="13382"/>
                  </a:lnTo>
                  <a:cubicBezTo>
                    <a:pt x="687" y="13543"/>
                    <a:pt x="571" y="15416"/>
                    <a:pt x="3542" y="18663"/>
                  </a:cubicBezTo>
                  <a:cubicBezTo>
                    <a:pt x="5477" y="20772"/>
                    <a:pt x="8767" y="21895"/>
                    <a:pt x="12089" y="21895"/>
                  </a:cubicBezTo>
                  <a:cubicBezTo>
                    <a:pt x="14402" y="21895"/>
                    <a:pt x="16730" y="21351"/>
                    <a:pt x="18627" y="20216"/>
                  </a:cubicBezTo>
                  <a:cubicBezTo>
                    <a:pt x="18806" y="20109"/>
                    <a:pt x="18975" y="20002"/>
                    <a:pt x="19145" y="19886"/>
                  </a:cubicBezTo>
                  <a:cubicBezTo>
                    <a:pt x="24613" y="16139"/>
                    <a:pt x="22990" y="6736"/>
                    <a:pt x="22990" y="6736"/>
                  </a:cubicBezTo>
                  <a:cubicBezTo>
                    <a:pt x="27673" y="5068"/>
                    <a:pt x="26317" y="1"/>
                    <a:pt x="26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5" name="Google Shape;3625;p40"/>
            <p:cNvSpPr/>
            <p:nvPr/>
          </p:nvSpPr>
          <p:spPr>
            <a:xfrm>
              <a:off x="7652417" y="3628770"/>
              <a:ext cx="1129349" cy="542157"/>
            </a:xfrm>
            <a:custGeom>
              <a:avLst/>
              <a:gdLst/>
              <a:ahLst/>
              <a:cxnLst/>
              <a:rect l="l" t="t" r="r" b="b"/>
              <a:pathLst>
                <a:path w="18156" h="8716" extrusionOk="0">
                  <a:moveTo>
                    <a:pt x="2315" y="1"/>
                  </a:moveTo>
                  <a:cubicBezTo>
                    <a:pt x="1289" y="1"/>
                    <a:pt x="626" y="116"/>
                    <a:pt x="385" y="180"/>
                  </a:cubicBezTo>
                  <a:cubicBezTo>
                    <a:pt x="215" y="341"/>
                    <a:pt x="1" y="2669"/>
                    <a:pt x="2838" y="5542"/>
                  </a:cubicBezTo>
                  <a:cubicBezTo>
                    <a:pt x="4883" y="7618"/>
                    <a:pt x="8194" y="8715"/>
                    <a:pt x="11515" y="8715"/>
                  </a:cubicBezTo>
                  <a:cubicBezTo>
                    <a:pt x="13873" y="8715"/>
                    <a:pt x="16237" y="8162"/>
                    <a:pt x="18155" y="7014"/>
                  </a:cubicBezTo>
                  <a:lnTo>
                    <a:pt x="18155" y="7014"/>
                  </a:lnTo>
                  <a:cubicBezTo>
                    <a:pt x="17869" y="7057"/>
                    <a:pt x="17539" y="7081"/>
                    <a:pt x="17183" y="7081"/>
                  </a:cubicBezTo>
                  <a:cubicBezTo>
                    <a:pt x="15931" y="7081"/>
                    <a:pt x="14350" y="6782"/>
                    <a:pt x="13142" y="5970"/>
                  </a:cubicBezTo>
                  <a:cubicBezTo>
                    <a:pt x="11117" y="4605"/>
                    <a:pt x="10430" y="1724"/>
                    <a:pt x="8396" y="1063"/>
                  </a:cubicBezTo>
                  <a:cubicBezTo>
                    <a:pt x="5788" y="215"/>
                    <a:pt x="3714" y="1"/>
                    <a:pt x="2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6" name="Google Shape;3626;p40"/>
            <p:cNvSpPr/>
            <p:nvPr/>
          </p:nvSpPr>
          <p:spPr>
            <a:xfrm>
              <a:off x="7700752" y="3680028"/>
              <a:ext cx="316735" cy="384598"/>
            </a:xfrm>
            <a:custGeom>
              <a:avLst/>
              <a:gdLst/>
              <a:ahLst/>
              <a:cxnLst/>
              <a:rect l="l" t="t" r="r" b="b"/>
              <a:pathLst>
                <a:path w="5092" h="6183" extrusionOk="0">
                  <a:moveTo>
                    <a:pt x="31" y="1"/>
                  </a:moveTo>
                  <a:cubicBezTo>
                    <a:pt x="16" y="1"/>
                    <a:pt x="0" y="13"/>
                    <a:pt x="0" y="34"/>
                  </a:cubicBezTo>
                  <a:cubicBezTo>
                    <a:pt x="749" y="2666"/>
                    <a:pt x="2623" y="4941"/>
                    <a:pt x="5058" y="6181"/>
                  </a:cubicBezTo>
                  <a:cubicBezTo>
                    <a:pt x="5061" y="6182"/>
                    <a:pt x="5063" y="6183"/>
                    <a:pt x="5066" y="6183"/>
                  </a:cubicBezTo>
                  <a:cubicBezTo>
                    <a:pt x="5080" y="6183"/>
                    <a:pt x="5092" y="6162"/>
                    <a:pt x="5076" y="6154"/>
                  </a:cubicBezTo>
                  <a:cubicBezTo>
                    <a:pt x="2712" y="4780"/>
                    <a:pt x="928" y="2612"/>
                    <a:pt x="54" y="16"/>
                  </a:cubicBezTo>
                  <a:cubicBezTo>
                    <a:pt x="50" y="6"/>
                    <a:pt x="41" y="1"/>
                    <a:pt x="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7" name="Google Shape;3627;p40"/>
            <p:cNvSpPr/>
            <p:nvPr/>
          </p:nvSpPr>
          <p:spPr>
            <a:xfrm>
              <a:off x="8043263" y="4077153"/>
              <a:ext cx="237987" cy="60088"/>
            </a:xfrm>
            <a:custGeom>
              <a:avLst/>
              <a:gdLst/>
              <a:ahLst/>
              <a:cxnLst/>
              <a:rect l="l" t="t" r="r" b="b"/>
              <a:pathLst>
                <a:path w="3826" h="966" extrusionOk="0">
                  <a:moveTo>
                    <a:pt x="28" y="1"/>
                  </a:moveTo>
                  <a:cubicBezTo>
                    <a:pt x="13" y="1"/>
                    <a:pt x="0" y="30"/>
                    <a:pt x="16" y="38"/>
                  </a:cubicBezTo>
                  <a:cubicBezTo>
                    <a:pt x="1167" y="626"/>
                    <a:pt x="2505" y="912"/>
                    <a:pt x="3790" y="965"/>
                  </a:cubicBezTo>
                  <a:cubicBezTo>
                    <a:pt x="3825" y="965"/>
                    <a:pt x="3817" y="912"/>
                    <a:pt x="3790" y="912"/>
                  </a:cubicBezTo>
                  <a:cubicBezTo>
                    <a:pt x="2469" y="805"/>
                    <a:pt x="1265" y="475"/>
                    <a:pt x="34" y="2"/>
                  </a:cubicBezTo>
                  <a:cubicBezTo>
                    <a:pt x="32" y="1"/>
                    <a:pt x="30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8" name="Google Shape;3628;p40"/>
            <p:cNvSpPr/>
            <p:nvPr/>
          </p:nvSpPr>
          <p:spPr>
            <a:xfrm>
              <a:off x="8116543" y="3726434"/>
              <a:ext cx="431623" cy="348085"/>
            </a:xfrm>
            <a:custGeom>
              <a:avLst/>
              <a:gdLst/>
              <a:ahLst/>
              <a:cxnLst/>
              <a:rect l="l" t="t" r="r" b="b"/>
              <a:pathLst>
                <a:path w="6939" h="5596" extrusionOk="0">
                  <a:moveTo>
                    <a:pt x="26" y="0"/>
                  </a:moveTo>
                  <a:cubicBezTo>
                    <a:pt x="11" y="0"/>
                    <a:pt x="0" y="21"/>
                    <a:pt x="16" y="29"/>
                  </a:cubicBezTo>
                  <a:cubicBezTo>
                    <a:pt x="1309" y="867"/>
                    <a:pt x="2103" y="2250"/>
                    <a:pt x="3094" y="3383"/>
                  </a:cubicBezTo>
                  <a:cubicBezTo>
                    <a:pt x="4066" y="4489"/>
                    <a:pt x="5413" y="5435"/>
                    <a:pt x="6912" y="5595"/>
                  </a:cubicBezTo>
                  <a:cubicBezTo>
                    <a:pt x="6939" y="5595"/>
                    <a:pt x="6939" y="5560"/>
                    <a:pt x="6921" y="5551"/>
                  </a:cubicBezTo>
                  <a:cubicBezTo>
                    <a:pt x="6118" y="5319"/>
                    <a:pt x="5359" y="5060"/>
                    <a:pt x="4655" y="4605"/>
                  </a:cubicBezTo>
                  <a:cubicBezTo>
                    <a:pt x="3986" y="4168"/>
                    <a:pt x="3441" y="3597"/>
                    <a:pt x="2933" y="2981"/>
                  </a:cubicBezTo>
                  <a:cubicBezTo>
                    <a:pt x="2041" y="1902"/>
                    <a:pt x="1274" y="724"/>
                    <a:pt x="34" y="2"/>
                  </a:cubicBezTo>
                  <a:cubicBezTo>
                    <a:pt x="31" y="1"/>
                    <a:pt x="29" y="0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29" name="Google Shape;3629;p40"/>
            <p:cNvSpPr/>
            <p:nvPr/>
          </p:nvSpPr>
          <p:spPr>
            <a:xfrm>
              <a:off x="8588071" y="4078957"/>
              <a:ext cx="40618" cy="6096"/>
            </a:xfrm>
            <a:custGeom>
              <a:avLst/>
              <a:gdLst/>
              <a:ahLst/>
              <a:cxnLst/>
              <a:rect l="l" t="t" r="r" b="b"/>
              <a:pathLst>
                <a:path w="653" h="98" extrusionOk="0">
                  <a:moveTo>
                    <a:pt x="117" y="1"/>
                  </a:moveTo>
                  <a:cubicBezTo>
                    <a:pt x="84" y="1"/>
                    <a:pt x="51" y="3"/>
                    <a:pt x="19" y="9"/>
                  </a:cubicBezTo>
                  <a:cubicBezTo>
                    <a:pt x="1" y="9"/>
                    <a:pt x="10" y="18"/>
                    <a:pt x="19" y="26"/>
                  </a:cubicBezTo>
                  <a:cubicBezTo>
                    <a:pt x="108" y="53"/>
                    <a:pt x="206" y="62"/>
                    <a:pt x="295" y="71"/>
                  </a:cubicBezTo>
                  <a:cubicBezTo>
                    <a:pt x="402" y="80"/>
                    <a:pt x="509" y="98"/>
                    <a:pt x="616" y="98"/>
                  </a:cubicBezTo>
                  <a:cubicBezTo>
                    <a:pt x="643" y="98"/>
                    <a:pt x="652" y="44"/>
                    <a:pt x="625" y="44"/>
                  </a:cubicBezTo>
                  <a:cubicBezTo>
                    <a:pt x="518" y="26"/>
                    <a:pt x="420" y="18"/>
                    <a:pt x="313" y="9"/>
                  </a:cubicBezTo>
                  <a:cubicBezTo>
                    <a:pt x="248" y="9"/>
                    <a:pt x="182" y="1"/>
                    <a:pt x="1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0" name="Google Shape;3630;p40"/>
            <p:cNvSpPr/>
            <p:nvPr/>
          </p:nvSpPr>
          <p:spPr>
            <a:xfrm>
              <a:off x="7870888" y="3681459"/>
              <a:ext cx="677821" cy="439709"/>
            </a:xfrm>
            <a:custGeom>
              <a:avLst/>
              <a:gdLst/>
              <a:ahLst/>
              <a:cxnLst/>
              <a:rect l="l" t="t" r="r" b="b"/>
              <a:pathLst>
                <a:path w="10897" h="7069" extrusionOk="0">
                  <a:moveTo>
                    <a:pt x="40" y="0"/>
                  </a:moveTo>
                  <a:cubicBezTo>
                    <a:pt x="19" y="0"/>
                    <a:pt x="0" y="19"/>
                    <a:pt x="13" y="38"/>
                  </a:cubicBezTo>
                  <a:cubicBezTo>
                    <a:pt x="2387" y="3754"/>
                    <a:pt x="6107" y="7069"/>
                    <a:pt x="10731" y="7069"/>
                  </a:cubicBezTo>
                  <a:cubicBezTo>
                    <a:pt x="10780" y="7069"/>
                    <a:pt x="10829" y="7068"/>
                    <a:pt x="10879" y="7068"/>
                  </a:cubicBezTo>
                  <a:cubicBezTo>
                    <a:pt x="10896" y="7068"/>
                    <a:pt x="10896" y="7050"/>
                    <a:pt x="10879" y="7050"/>
                  </a:cubicBezTo>
                  <a:cubicBezTo>
                    <a:pt x="6186" y="7032"/>
                    <a:pt x="2582" y="3651"/>
                    <a:pt x="66" y="11"/>
                  </a:cubicBezTo>
                  <a:cubicBezTo>
                    <a:pt x="58" y="3"/>
                    <a:pt x="49" y="0"/>
                    <a:pt x="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1" name="Google Shape;3631;p40"/>
            <p:cNvSpPr/>
            <p:nvPr/>
          </p:nvSpPr>
          <p:spPr>
            <a:xfrm>
              <a:off x="7777329" y="3743789"/>
              <a:ext cx="330046" cy="320840"/>
            </a:xfrm>
            <a:custGeom>
              <a:avLst/>
              <a:gdLst/>
              <a:ahLst/>
              <a:cxnLst/>
              <a:rect l="l" t="t" r="r" b="b"/>
              <a:pathLst>
                <a:path w="5306" h="5158" extrusionOk="0">
                  <a:moveTo>
                    <a:pt x="17" y="1"/>
                  </a:moveTo>
                  <a:cubicBezTo>
                    <a:pt x="9" y="1"/>
                    <a:pt x="0" y="11"/>
                    <a:pt x="0" y="17"/>
                  </a:cubicBezTo>
                  <a:cubicBezTo>
                    <a:pt x="964" y="2239"/>
                    <a:pt x="3051" y="4192"/>
                    <a:pt x="5255" y="5156"/>
                  </a:cubicBezTo>
                  <a:cubicBezTo>
                    <a:pt x="5258" y="5157"/>
                    <a:pt x="5261" y="5157"/>
                    <a:pt x="5263" y="5157"/>
                  </a:cubicBezTo>
                  <a:cubicBezTo>
                    <a:pt x="5287" y="5157"/>
                    <a:pt x="5305" y="5128"/>
                    <a:pt x="5281" y="5120"/>
                  </a:cubicBezTo>
                  <a:cubicBezTo>
                    <a:pt x="4175" y="4540"/>
                    <a:pt x="3149" y="3862"/>
                    <a:pt x="2248" y="2979"/>
                  </a:cubicBezTo>
                  <a:cubicBezTo>
                    <a:pt x="1338" y="2096"/>
                    <a:pt x="669" y="1088"/>
                    <a:pt x="27" y="8"/>
                  </a:cubicBezTo>
                  <a:cubicBezTo>
                    <a:pt x="24" y="3"/>
                    <a:pt x="21" y="1"/>
                    <a:pt x="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2" name="Google Shape;3632;p40"/>
            <p:cNvSpPr/>
            <p:nvPr/>
          </p:nvSpPr>
          <p:spPr>
            <a:xfrm>
              <a:off x="8244005" y="3925743"/>
              <a:ext cx="218580" cy="146051"/>
            </a:xfrm>
            <a:custGeom>
              <a:avLst/>
              <a:gdLst/>
              <a:ahLst/>
              <a:cxnLst/>
              <a:rect l="l" t="t" r="r" b="b"/>
              <a:pathLst>
                <a:path w="3514" h="2348" extrusionOk="0">
                  <a:moveTo>
                    <a:pt x="19" y="1"/>
                  </a:moveTo>
                  <a:cubicBezTo>
                    <a:pt x="10" y="1"/>
                    <a:pt x="1" y="9"/>
                    <a:pt x="1" y="18"/>
                  </a:cubicBezTo>
                  <a:cubicBezTo>
                    <a:pt x="822" y="1098"/>
                    <a:pt x="2151" y="2008"/>
                    <a:pt x="3471" y="2347"/>
                  </a:cubicBezTo>
                  <a:cubicBezTo>
                    <a:pt x="3473" y="2348"/>
                    <a:pt x="3476" y="2348"/>
                    <a:pt x="3478" y="2348"/>
                  </a:cubicBezTo>
                  <a:cubicBezTo>
                    <a:pt x="3501" y="2348"/>
                    <a:pt x="3513" y="2310"/>
                    <a:pt x="3489" y="2302"/>
                  </a:cubicBezTo>
                  <a:cubicBezTo>
                    <a:pt x="2829" y="2035"/>
                    <a:pt x="2195" y="1776"/>
                    <a:pt x="1598" y="1383"/>
                  </a:cubicBezTo>
                  <a:cubicBezTo>
                    <a:pt x="1009" y="991"/>
                    <a:pt x="509" y="509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3" name="Google Shape;3633;p40"/>
            <p:cNvSpPr/>
            <p:nvPr/>
          </p:nvSpPr>
          <p:spPr>
            <a:xfrm>
              <a:off x="7981554" y="3739622"/>
              <a:ext cx="220632" cy="218082"/>
            </a:xfrm>
            <a:custGeom>
              <a:avLst/>
              <a:gdLst/>
              <a:ahLst/>
              <a:cxnLst/>
              <a:rect l="l" t="t" r="r" b="b"/>
              <a:pathLst>
                <a:path w="3547" h="3506" extrusionOk="0">
                  <a:moveTo>
                    <a:pt x="10" y="0"/>
                  </a:moveTo>
                  <a:cubicBezTo>
                    <a:pt x="5" y="0"/>
                    <a:pt x="0" y="7"/>
                    <a:pt x="0" y="13"/>
                  </a:cubicBezTo>
                  <a:cubicBezTo>
                    <a:pt x="981" y="1333"/>
                    <a:pt x="2150" y="2538"/>
                    <a:pt x="3488" y="3501"/>
                  </a:cubicBezTo>
                  <a:cubicBezTo>
                    <a:pt x="3493" y="3504"/>
                    <a:pt x="3497" y="3505"/>
                    <a:pt x="3502" y="3505"/>
                  </a:cubicBezTo>
                  <a:cubicBezTo>
                    <a:pt x="3525" y="3505"/>
                    <a:pt x="3546" y="3471"/>
                    <a:pt x="3524" y="3456"/>
                  </a:cubicBezTo>
                  <a:cubicBezTo>
                    <a:pt x="2230" y="2422"/>
                    <a:pt x="1044" y="1298"/>
                    <a:pt x="18" y="4"/>
                  </a:cubicBezTo>
                  <a:cubicBezTo>
                    <a:pt x="15" y="1"/>
                    <a:pt x="13" y="0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4" name="Google Shape;3634;p40"/>
            <p:cNvSpPr/>
            <p:nvPr/>
          </p:nvSpPr>
          <p:spPr>
            <a:xfrm>
              <a:off x="8807288" y="3615893"/>
              <a:ext cx="21709" cy="17977"/>
            </a:xfrm>
            <a:custGeom>
              <a:avLst/>
              <a:gdLst/>
              <a:ahLst/>
              <a:cxnLst/>
              <a:rect l="l" t="t" r="r" b="b"/>
              <a:pathLst>
                <a:path w="349" h="289" extrusionOk="0">
                  <a:moveTo>
                    <a:pt x="238" y="0"/>
                  </a:moveTo>
                  <a:cubicBezTo>
                    <a:pt x="233" y="0"/>
                    <a:pt x="228" y="1"/>
                    <a:pt x="224" y="4"/>
                  </a:cubicBezTo>
                  <a:lnTo>
                    <a:pt x="215" y="4"/>
                  </a:lnTo>
                  <a:cubicBezTo>
                    <a:pt x="134" y="4"/>
                    <a:pt x="45" y="57"/>
                    <a:pt x="36" y="137"/>
                  </a:cubicBezTo>
                  <a:cubicBezTo>
                    <a:pt x="10" y="164"/>
                    <a:pt x="1" y="200"/>
                    <a:pt x="27" y="244"/>
                  </a:cubicBezTo>
                  <a:cubicBezTo>
                    <a:pt x="48" y="276"/>
                    <a:pt x="78" y="289"/>
                    <a:pt x="110" y="289"/>
                  </a:cubicBezTo>
                  <a:cubicBezTo>
                    <a:pt x="133" y="289"/>
                    <a:pt x="157" y="282"/>
                    <a:pt x="179" y="271"/>
                  </a:cubicBezTo>
                  <a:cubicBezTo>
                    <a:pt x="242" y="253"/>
                    <a:pt x="286" y="209"/>
                    <a:pt x="322" y="155"/>
                  </a:cubicBezTo>
                  <a:cubicBezTo>
                    <a:pt x="349" y="102"/>
                    <a:pt x="322" y="39"/>
                    <a:pt x="268" y="21"/>
                  </a:cubicBezTo>
                  <a:cubicBezTo>
                    <a:pt x="262" y="8"/>
                    <a:pt x="25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5" name="Google Shape;3635;p40"/>
            <p:cNvSpPr/>
            <p:nvPr/>
          </p:nvSpPr>
          <p:spPr>
            <a:xfrm>
              <a:off x="8841875" y="3608677"/>
              <a:ext cx="33154" cy="28364"/>
            </a:xfrm>
            <a:custGeom>
              <a:avLst/>
              <a:gdLst/>
              <a:ahLst/>
              <a:cxnLst/>
              <a:rect l="l" t="t" r="r" b="b"/>
              <a:pathLst>
                <a:path w="533" h="456" extrusionOk="0">
                  <a:moveTo>
                    <a:pt x="382" y="0"/>
                  </a:moveTo>
                  <a:cubicBezTo>
                    <a:pt x="282" y="0"/>
                    <a:pt x="167" y="91"/>
                    <a:pt x="105" y="191"/>
                  </a:cubicBezTo>
                  <a:cubicBezTo>
                    <a:pt x="87" y="218"/>
                    <a:pt x="69" y="245"/>
                    <a:pt x="51" y="271"/>
                  </a:cubicBezTo>
                  <a:cubicBezTo>
                    <a:pt x="0" y="357"/>
                    <a:pt x="63" y="450"/>
                    <a:pt x="163" y="450"/>
                  </a:cubicBezTo>
                  <a:cubicBezTo>
                    <a:pt x="167" y="450"/>
                    <a:pt x="172" y="450"/>
                    <a:pt x="176" y="450"/>
                  </a:cubicBezTo>
                  <a:cubicBezTo>
                    <a:pt x="192" y="453"/>
                    <a:pt x="211" y="455"/>
                    <a:pt x="231" y="455"/>
                  </a:cubicBezTo>
                  <a:cubicBezTo>
                    <a:pt x="264" y="455"/>
                    <a:pt x="300" y="449"/>
                    <a:pt x="328" y="432"/>
                  </a:cubicBezTo>
                  <a:cubicBezTo>
                    <a:pt x="426" y="387"/>
                    <a:pt x="497" y="307"/>
                    <a:pt x="524" y="209"/>
                  </a:cubicBezTo>
                  <a:cubicBezTo>
                    <a:pt x="524" y="191"/>
                    <a:pt x="524" y="173"/>
                    <a:pt x="524" y="164"/>
                  </a:cubicBezTo>
                  <a:cubicBezTo>
                    <a:pt x="533" y="129"/>
                    <a:pt x="524" y="93"/>
                    <a:pt x="497" y="57"/>
                  </a:cubicBezTo>
                  <a:cubicBezTo>
                    <a:pt x="465" y="17"/>
                    <a:pt x="425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6" name="Google Shape;3636;p40"/>
            <p:cNvSpPr/>
            <p:nvPr/>
          </p:nvSpPr>
          <p:spPr>
            <a:xfrm>
              <a:off x="8707508" y="3621554"/>
              <a:ext cx="79308" cy="41551"/>
            </a:xfrm>
            <a:custGeom>
              <a:avLst/>
              <a:gdLst/>
              <a:ahLst/>
              <a:cxnLst/>
              <a:rect l="l" t="t" r="r" b="b"/>
              <a:pathLst>
                <a:path w="1275" h="668" extrusionOk="0">
                  <a:moveTo>
                    <a:pt x="979" y="1"/>
                  </a:moveTo>
                  <a:cubicBezTo>
                    <a:pt x="866" y="1"/>
                    <a:pt x="720" y="67"/>
                    <a:pt x="588" y="145"/>
                  </a:cubicBezTo>
                  <a:cubicBezTo>
                    <a:pt x="507" y="171"/>
                    <a:pt x="436" y="198"/>
                    <a:pt x="356" y="234"/>
                  </a:cubicBezTo>
                  <a:cubicBezTo>
                    <a:pt x="258" y="278"/>
                    <a:pt x="26" y="332"/>
                    <a:pt x="17" y="466"/>
                  </a:cubicBezTo>
                  <a:cubicBezTo>
                    <a:pt x="1" y="622"/>
                    <a:pt x="202" y="667"/>
                    <a:pt x="395" y="667"/>
                  </a:cubicBezTo>
                  <a:cubicBezTo>
                    <a:pt x="523" y="667"/>
                    <a:pt x="647" y="648"/>
                    <a:pt x="704" y="626"/>
                  </a:cubicBezTo>
                  <a:cubicBezTo>
                    <a:pt x="873" y="573"/>
                    <a:pt x="1275" y="323"/>
                    <a:pt x="1141" y="91"/>
                  </a:cubicBezTo>
                  <a:cubicBezTo>
                    <a:pt x="1107" y="26"/>
                    <a:pt x="1049" y="1"/>
                    <a:pt x="9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7" name="Google Shape;3637;p40"/>
            <p:cNvSpPr/>
            <p:nvPr/>
          </p:nvSpPr>
          <p:spPr>
            <a:xfrm>
              <a:off x="8893880" y="3554993"/>
              <a:ext cx="17106" cy="13996"/>
            </a:xfrm>
            <a:custGeom>
              <a:avLst/>
              <a:gdLst/>
              <a:ahLst/>
              <a:cxnLst/>
              <a:rect l="l" t="t" r="r" b="b"/>
              <a:pathLst>
                <a:path w="275" h="225" extrusionOk="0">
                  <a:moveTo>
                    <a:pt x="172" y="1"/>
                  </a:moveTo>
                  <a:cubicBezTo>
                    <a:pt x="168" y="1"/>
                    <a:pt x="164" y="1"/>
                    <a:pt x="161" y="1"/>
                  </a:cubicBezTo>
                  <a:cubicBezTo>
                    <a:pt x="143" y="1"/>
                    <a:pt x="134" y="1"/>
                    <a:pt x="116" y="10"/>
                  </a:cubicBezTo>
                  <a:cubicBezTo>
                    <a:pt x="54" y="37"/>
                    <a:pt x="0" y="135"/>
                    <a:pt x="63" y="198"/>
                  </a:cubicBezTo>
                  <a:cubicBezTo>
                    <a:pt x="82" y="216"/>
                    <a:pt x="101" y="224"/>
                    <a:pt x="119" y="224"/>
                  </a:cubicBezTo>
                  <a:cubicBezTo>
                    <a:pt x="169" y="224"/>
                    <a:pt x="215" y="166"/>
                    <a:pt x="241" y="126"/>
                  </a:cubicBezTo>
                  <a:cubicBezTo>
                    <a:pt x="275" y="67"/>
                    <a:pt x="229" y="1"/>
                    <a:pt x="1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8" name="Google Shape;3638;p40"/>
            <p:cNvSpPr/>
            <p:nvPr/>
          </p:nvSpPr>
          <p:spPr>
            <a:xfrm>
              <a:off x="8838951" y="3542863"/>
              <a:ext cx="53308" cy="45719"/>
            </a:xfrm>
            <a:custGeom>
              <a:avLst/>
              <a:gdLst/>
              <a:ahLst/>
              <a:cxnLst/>
              <a:rect l="l" t="t" r="r" b="b"/>
              <a:pathLst>
                <a:path w="857" h="735" extrusionOk="0">
                  <a:moveTo>
                    <a:pt x="603" y="1"/>
                  </a:moveTo>
                  <a:cubicBezTo>
                    <a:pt x="553" y="1"/>
                    <a:pt x="500" y="18"/>
                    <a:pt x="446" y="45"/>
                  </a:cubicBezTo>
                  <a:cubicBezTo>
                    <a:pt x="437" y="45"/>
                    <a:pt x="428" y="45"/>
                    <a:pt x="419" y="54"/>
                  </a:cubicBezTo>
                  <a:cubicBezTo>
                    <a:pt x="393" y="62"/>
                    <a:pt x="375" y="80"/>
                    <a:pt x="348" y="98"/>
                  </a:cubicBezTo>
                  <a:cubicBezTo>
                    <a:pt x="348" y="107"/>
                    <a:pt x="339" y="107"/>
                    <a:pt x="339" y="116"/>
                  </a:cubicBezTo>
                  <a:cubicBezTo>
                    <a:pt x="223" y="196"/>
                    <a:pt x="107" y="303"/>
                    <a:pt x="54" y="437"/>
                  </a:cubicBezTo>
                  <a:cubicBezTo>
                    <a:pt x="27" y="491"/>
                    <a:pt x="0" y="571"/>
                    <a:pt x="36" y="633"/>
                  </a:cubicBezTo>
                  <a:cubicBezTo>
                    <a:pt x="72" y="705"/>
                    <a:pt x="179" y="732"/>
                    <a:pt x="250" y="732"/>
                  </a:cubicBezTo>
                  <a:cubicBezTo>
                    <a:pt x="266" y="733"/>
                    <a:pt x="283" y="734"/>
                    <a:pt x="299" y="734"/>
                  </a:cubicBezTo>
                  <a:cubicBezTo>
                    <a:pt x="441" y="734"/>
                    <a:pt x="573" y="665"/>
                    <a:pt x="669" y="553"/>
                  </a:cubicBezTo>
                  <a:cubicBezTo>
                    <a:pt x="767" y="446"/>
                    <a:pt x="857" y="250"/>
                    <a:pt x="767" y="107"/>
                  </a:cubicBezTo>
                  <a:cubicBezTo>
                    <a:pt x="727" y="31"/>
                    <a:pt x="669" y="1"/>
                    <a:pt x="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39" name="Google Shape;3639;p40"/>
            <p:cNvSpPr/>
            <p:nvPr/>
          </p:nvSpPr>
          <p:spPr>
            <a:xfrm>
              <a:off x="8682999" y="3676109"/>
              <a:ext cx="50011" cy="27991"/>
            </a:xfrm>
            <a:custGeom>
              <a:avLst/>
              <a:gdLst/>
              <a:ahLst/>
              <a:cxnLst/>
              <a:rect l="l" t="t" r="r" b="b"/>
              <a:pathLst>
                <a:path w="804" h="450" extrusionOk="0">
                  <a:moveTo>
                    <a:pt x="482" y="1"/>
                  </a:moveTo>
                  <a:cubicBezTo>
                    <a:pt x="337" y="1"/>
                    <a:pt x="163" y="37"/>
                    <a:pt x="81" y="133"/>
                  </a:cubicBezTo>
                  <a:cubicBezTo>
                    <a:pt x="27" y="160"/>
                    <a:pt x="0" y="213"/>
                    <a:pt x="9" y="276"/>
                  </a:cubicBezTo>
                  <a:cubicBezTo>
                    <a:pt x="39" y="411"/>
                    <a:pt x="216" y="449"/>
                    <a:pt x="377" y="449"/>
                  </a:cubicBezTo>
                  <a:cubicBezTo>
                    <a:pt x="460" y="449"/>
                    <a:pt x="538" y="439"/>
                    <a:pt x="589" y="427"/>
                  </a:cubicBezTo>
                  <a:cubicBezTo>
                    <a:pt x="687" y="409"/>
                    <a:pt x="776" y="329"/>
                    <a:pt x="794" y="222"/>
                  </a:cubicBezTo>
                  <a:cubicBezTo>
                    <a:pt x="803" y="115"/>
                    <a:pt x="732" y="44"/>
                    <a:pt x="634" y="17"/>
                  </a:cubicBezTo>
                  <a:cubicBezTo>
                    <a:pt x="593" y="7"/>
                    <a:pt x="540" y="1"/>
                    <a:pt x="4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40" name="Google Shape;3640;p40"/>
            <p:cNvSpPr/>
            <p:nvPr/>
          </p:nvSpPr>
          <p:spPr>
            <a:xfrm>
              <a:off x="8678022" y="3661117"/>
              <a:ext cx="21149" cy="12814"/>
            </a:xfrm>
            <a:custGeom>
              <a:avLst/>
              <a:gdLst/>
              <a:ahLst/>
              <a:cxnLst/>
              <a:rect l="l" t="t" r="r" b="b"/>
              <a:pathLst>
                <a:path w="340" h="206" extrusionOk="0">
                  <a:moveTo>
                    <a:pt x="216" y="1"/>
                  </a:moveTo>
                  <a:cubicBezTo>
                    <a:pt x="195" y="1"/>
                    <a:pt x="174" y="4"/>
                    <a:pt x="152" y="8"/>
                  </a:cubicBezTo>
                  <a:cubicBezTo>
                    <a:pt x="107" y="8"/>
                    <a:pt x="54" y="26"/>
                    <a:pt x="36" y="71"/>
                  </a:cubicBezTo>
                  <a:cubicBezTo>
                    <a:pt x="0" y="115"/>
                    <a:pt x="27" y="187"/>
                    <a:pt x="89" y="195"/>
                  </a:cubicBezTo>
                  <a:cubicBezTo>
                    <a:pt x="108" y="203"/>
                    <a:pt x="129" y="206"/>
                    <a:pt x="149" y="206"/>
                  </a:cubicBezTo>
                  <a:cubicBezTo>
                    <a:pt x="178" y="206"/>
                    <a:pt x="206" y="201"/>
                    <a:pt x="232" y="195"/>
                  </a:cubicBezTo>
                  <a:cubicBezTo>
                    <a:pt x="259" y="187"/>
                    <a:pt x="277" y="169"/>
                    <a:pt x="286" y="142"/>
                  </a:cubicBezTo>
                  <a:cubicBezTo>
                    <a:pt x="321" y="115"/>
                    <a:pt x="339" y="62"/>
                    <a:pt x="294" y="35"/>
                  </a:cubicBezTo>
                  <a:cubicBezTo>
                    <a:pt x="273" y="8"/>
                    <a:pt x="246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41" name="Google Shape;3641;p40"/>
            <p:cNvSpPr/>
            <p:nvPr/>
          </p:nvSpPr>
          <p:spPr>
            <a:xfrm>
              <a:off x="8611896" y="3646125"/>
              <a:ext cx="46714" cy="26063"/>
            </a:xfrm>
            <a:custGeom>
              <a:avLst/>
              <a:gdLst/>
              <a:ahLst/>
              <a:cxnLst/>
              <a:rect l="l" t="t" r="r" b="b"/>
              <a:pathLst>
                <a:path w="751" h="419" extrusionOk="0">
                  <a:moveTo>
                    <a:pt x="238" y="0"/>
                  </a:moveTo>
                  <a:cubicBezTo>
                    <a:pt x="112" y="0"/>
                    <a:pt x="0" y="40"/>
                    <a:pt x="19" y="160"/>
                  </a:cubicBezTo>
                  <a:cubicBezTo>
                    <a:pt x="28" y="267"/>
                    <a:pt x="153" y="356"/>
                    <a:pt x="242" y="401"/>
                  </a:cubicBezTo>
                  <a:cubicBezTo>
                    <a:pt x="277" y="413"/>
                    <a:pt x="312" y="419"/>
                    <a:pt x="346" y="419"/>
                  </a:cubicBezTo>
                  <a:cubicBezTo>
                    <a:pt x="432" y="419"/>
                    <a:pt x="513" y="383"/>
                    <a:pt x="590" y="338"/>
                  </a:cubicBezTo>
                  <a:cubicBezTo>
                    <a:pt x="671" y="294"/>
                    <a:pt x="751" y="196"/>
                    <a:pt x="679" y="97"/>
                  </a:cubicBezTo>
                  <a:cubicBezTo>
                    <a:pt x="626" y="17"/>
                    <a:pt x="501" y="17"/>
                    <a:pt x="394" y="17"/>
                  </a:cubicBezTo>
                  <a:cubicBezTo>
                    <a:pt x="345" y="7"/>
                    <a:pt x="290" y="0"/>
                    <a:pt x="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42" name="Google Shape;3642;p40"/>
            <p:cNvSpPr/>
            <p:nvPr/>
          </p:nvSpPr>
          <p:spPr>
            <a:xfrm>
              <a:off x="8403876" y="4078957"/>
              <a:ext cx="870151" cy="297017"/>
            </a:xfrm>
            <a:custGeom>
              <a:avLst/>
              <a:gdLst/>
              <a:ahLst/>
              <a:cxnLst/>
              <a:rect l="l" t="t" r="r" b="b"/>
              <a:pathLst>
                <a:path w="13989" h="4775" extrusionOk="0">
                  <a:moveTo>
                    <a:pt x="383" y="0"/>
                  </a:moveTo>
                  <a:cubicBezTo>
                    <a:pt x="209" y="0"/>
                    <a:pt x="41" y="154"/>
                    <a:pt x="27" y="312"/>
                  </a:cubicBezTo>
                  <a:cubicBezTo>
                    <a:pt x="0" y="526"/>
                    <a:pt x="740" y="2712"/>
                    <a:pt x="2355" y="3622"/>
                  </a:cubicBezTo>
                  <a:cubicBezTo>
                    <a:pt x="3634" y="4331"/>
                    <a:pt x="9441" y="4775"/>
                    <a:pt x="12115" y="4775"/>
                  </a:cubicBezTo>
                  <a:cubicBezTo>
                    <a:pt x="12837" y="4775"/>
                    <a:pt x="13330" y="4743"/>
                    <a:pt x="13444" y="4674"/>
                  </a:cubicBezTo>
                  <a:cubicBezTo>
                    <a:pt x="13988" y="4353"/>
                    <a:pt x="11107" y="2052"/>
                    <a:pt x="10277" y="1713"/>
                  </a:cubicBezTo>
                  <a:cubicBezTo>
                    <a:pt x="9334" y="1324"/>
                    <a:pt x="7187" y="1305"/>
                    <a:pt x="5224" y="1305"/>
                  </a:cubicBezTo>
                  <a:cubicBezTo>
                    <a:pt x="5023" y="1305"/>
                    <a:pt x="4825" y="1306"/>
                    <a:pt x="4629" y="1306"/>
                  </a:cubicBezTo>
                  <a:cubicBezTo>
                    <a:pt x="3011" y="1306"/>
                    <a:pt x="1627" y="1293"/>
                    <a:pt x="1320" y="1052"/>
                  </a:cubicBezTo>
                  <a:cubicBezTo>
                    <a:pt x="946" y="749"/>
                    <a:pt x="749" y="169"/>
                    <a:pt x="535" y="44"/>
                  </a:cubicBezTo>
                  <a:cubicBezTo>
                    <a:pt x="486" y="14"/>
                    <a:pt x="434" y="0"/>
                    <a:pt x="3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3643" name="Google Shape;3643;p40"/>
          <p:cNvGrpSpPr/>
          <p:nvPr/>
        </p:nvGrpSpPr>
        <p:grpSpPr>
          <a:xfrm flipV="1">
            <a:off x="3596268" y="5732726"/>
            <a:ext cx="1222018" cy="499012"/>
            <a:chOff x="8068433" y="688816"/>
            <a:chExt cx="466359" cy="197784"/>
          </a:xfrm>
        </p:grpSpPr>
        <p:sp>
          <p:nvSpPr>
            <p:cNvPr id="3644" name="Google Shape;3644;p40"/>
            <p:cNvSpPr/>
            <p:nvPr/>
          </p:nvSpPr>
          <p:spPr>
            <a:xfrm>
              <a:off x="8370409" y="776859"/>
              <a:ext cx="164383" cy="109741"/>
            </a:xfrm>
            <a:custGeom>
              <a:avLst/>
              <a:gdLst/>
              <a:ahLst/>
              <a:cxnLst/>
              <a:rect l="l" t="t" r="r" b="b"/>
              <a:pathLst>
                <a:path w="3249" h="2169" extrusionOk="0">
                  <a:moveTo>
                    <a:pt x="3248" y="1080"/>
                  </a:moveTo>
                  <a:cubicBezTo>
                    <a:pt x="3114" y="982"/>
                    <a:pt x="1696" y="1"/>
                    <a:pt x="759" y="1080"/>
                  </a:cubicBezTo>
                  <a:lnTo>
                    <a:pt x="750" y="1080"/>
                  </a:lnTo>
                  <a:lnTo>
                    <a:pt x="1" y="473"/>
                  </a:lnTo>
                  <a:lnTo>
                    <a:pt x="1" y="1080"/>
                  </a:lnTo>
                  <a:lnTo>
                    <a:pt x="1" y="1080"/>
                  </a:lnTo>
                  <a:lnTo>
                    <a:pt x="1" y="1696"/>
                  </a:lnTo>
                  <a:lnTo>
                    <a:pt x="750" y="1080"/>
                  </a:lnTo>
                  <a:lnTo>
                    <a:pt x="750" y="1080"/>
                  </a:lnTo>
                  <a:cubicBezTo>
                    <a:pt x="750" y="1089"/>
                    <a:pt x="750" y="1089"/>
                    <a:pt x="750" y="1089"/>
                  </a:cubicBezTo>
                  <a:lnTo>
                    <a:pt x="759" y="1089"/>
                  </a:lnTo>
                  <a:cubicBezTo>
                    <a:pt x="1696" y="2168"/>
                    <a:pt x="3114" y="1187"/>
                    <a:pt x="3248" y="1089"/>
                  </a:cubicBezTo>
                  <a:cubicBezTo>
                    <a:pt x="3248" y="1089"/>
                    <a:pt x="3248" y="1089"/>
                    <a:pt x="3248" y="1080"/>
                  </a:cubicBezTo>
                  <a:cubicBezTo>
                    <a:pt x="3248" y="1080"/>
                    <a:pt x="3248" y="1080"/>
                    <a:pt x="3248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45" name="Google Shape;3645;p40"/>
            <p:cNvSpPr/>
            <p:nvPr/>
          </p:nvSpPr>
          <p:spPr>
            <a:xfrm>
              <a:off x="8068433" y="746145"/>
              <a:ext cx="164788" cy="109285"/>
            </a:xfrm>
            <a:custGeom>
              <a:avLst/>
              <a:gdLst/>
              <a:ahLst/>
              <a:cxnLst/>
              <a:rect l="l" t="t" r="r" b="b"/>
              <a:pathLst>
                <a:path w="3257" h="2160" extrusionOk="0">
                  <a:moveTo>
                    <a:pt x="759" y="1071"/>
                  </a:moveTo>
                  <a:lnTo>
                    <a:pt x="750" y="1071"/>
                  </a:lnTo>
                  <a:lnTo>
                    <a:pt x="1" y="465"/>
                  </a:lnTo>
                  <a:lnTo>
                    <a:pt x="1" y="1071"/>
                  </a:lnTo>
                  <a:lnTo>
                    <a:pt x="1" y="1080"/>
                  </a:lnTo>
                  <a:lnTo>
                    <a:pt x="1" y="1687"/>
                  </a:lnTo>
                  <a:lnTo>
                    <a:pt x="750" y="1080"/>
                  </a:lnTo>
                  <a:lnTo>
                    <a:pt x="759" y="1080"/>
                  </a:lnTo>
                  <a:cubicBezTo>
                    <a:pt x="759" y="1080"/>
                    <a:pt x="759" y="1080"/>
                    <a:pt x="759" y="1080"/>
                  </a:cubicBezTo>
                  <a:lnTo>
                    <a:pt x="759" y="1080"/>
                  </a:lnTo>
                  <a:cubicBezTo>
                    <a:pt x="1705" y="2160"/>
                    <a:pt x="3114" y="1179"/>
                    <a:pt x="3248" y="1080"/>
                  </a:cubicBezTo>
                  <a:cubicBezTo>
                    <a:pt x="3257" y="1080"/>
                    <a:pt x="3257" y="1080"/>
                    <a:pt x="3257" y="1080"/>
                  </a:cubicBezTo>
                  <a:cubicBezTo>
                    <a:pt x="3257" y="1080"/>
                    <a:pt x="3257" y="1080"/>
                    <a:pt x="3248" y="1071"/>
                  </a:cubicBezTo>
                  <a:cubicBezTo>
                    <a:pt x="3114" y="973"/>
                    <a:pt x="1705" y="1"/>
                    <a:pt x="759" y="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3646" name="Google Shape;3646;p40"/>
            <p:cNvSpPr/>
            <p:nvPr/>
          </p:nvSpPr>
          <p:spPr>
            <a:xfrm>
              <a:off x="8230047" y="688816"/>
              <a:ext cx="124615" cy="83128"/>
            </a:xfrm>
            <a:custGeom>
              <a:avLst/>
              <a:gdLst/>
              <a:ahLst/>
              <a:cxnLst/>
              <a:rect l="l" t="t" r="r" b="b"/>
              <a:pathLst>
                <a:path w="2463" h="1643" extrusionOk="0">
                  <a:moveTo>
                    <a:pt x="571" y="822"/>
                  </a:moveTo>
                  <a:lnTo>
                    <a:pt x="571" y="822"/>
                  </a:lnTo>
                  <a:lnTo>
                    <a:pt x="0" y="358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1286"/>
                  </a:lnTo>
                  <a:lnTo>
                    <a:pt x="571" y="822"/>
                  </a:lnTo>
                  <a:lnTo>
                    <a:pt x="571" y="822"/>
                  </a:lnTo>
                  <a:cubicBezTo>
                    <a:pt x="571" y="822"/>
                    <a:pt x="571" y="822"/>
                    <a:pt x="571" y="822"/>
                  </a:cubicBezTo>
                  <a:lnTo>
                    <a:pt x="571" y="822"/>
                  </a:lnTo>
                  <a:cubicBezTo>
                    <a:pt x="1285" y="1642"/>
                    <a:pt x="2356" y="893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356" y="741"/>
                    <a:pt x="1285" y="1"/>
                    <a:pt x="57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grpSp>
        <p:nvGrpSpPr>
          <p:cNvPr id="3647" name="Google Shape;3647;p40"/>
          <p:cNvGrpSpPr/>
          <p:nvPr/>
        </p:nvGrpSpPr>
        <p:grpSpPr>
          <a:xfrm>
            <a:off x="138725" y="3481527"/>
            <a:ext cx="1899265" cy="2796959"/>
            <a:chOff x="431843" y="2207320"/>
            <a:chExt cx="1424449" cy="2097719"/>
          </a:xfrm>
        </p:grpSpPr>
        <p:grpSp>
          <p:nvGrpSpPr>
            <p:cNvPr id="3648" name="Google Shape;3648;p40"/>
            <p:cNvGrpSpPr/>
            <p:nvPr/>
          </p:nvGrpSpPr>
          <p:grpSpPr>
            <a:xfrm rot="-724993">
              <a:off x="634636" y="2224720"/>
              <a:ext cx="375490" cy="1977512"/>
              <a:chOff x="3020423" y="549449"/>
              <a:chExt cx="492186" cy="2591758"/>
            </a:xfrm>
          </p:grpSpPr>
          <p:sp>
            <p:nvSpPr>
              <p:cNvPr id="3649" name="Google Shape;3649;p40"/>
              <p:cNvSpPr/>
              <p:nvPr/>
            </p:nvSpPr>
            <p:spPr>
              <a:xfrm>
                <a:off x="3020423" y="549449"/>
                <a:ext cx="492186" cy="2591758"/>
              </a:xfrm>
              <a:custGeom>
                <a:avLst/>
                <a:gdLst/>
                <a:ahLst/>
                <a:cxnLst/>
                <a:rect l="l" t="t" r="r" b="b"/>
                <a:pathLst>
                  <a:path w="7575" h="39887" extrusionOk="0">
                    <a:moveTo>
                      <a:pt x="6058" y="16986"/>
                    </a:moveTo>
                    <a:cubicBezTo>
                      <a:pt x="6058" y="16986"/>
                      <a:pt x="4916" y="17718"/>
                      <a:pt x="4318" y="18556"/>
                    </a:cubicBezTo>
                    <a:cubicBezTo>
                      <a:pt x="4077" y="18895"/>
                      <a:pt x="3863" y="19448"/>
                      <a:pt x="3703" y="19984"/>
                    </a:cubicBezTo>
                    <a:cubicBezTo>
                      <a:pt x="3845" y="18904"/>
                      <a:pt x="3988" y="17825"/>
                      <a:pt x="4104" y="16754"/>
                    </a:cubicBezTo>
                    <a:cubicBezTo>
                      <a:pt x="7387" y="15229"/>
                      <a:pt x="7574" y="10697"/>
                      <a:pt x="7574" y="10697"/>
                    </a:cubicBezTo>
                    <a:cubicBezTo>
                      <a:pt x="7574" y="10697"/>
                      <a:pt x="6236" y="11553"/>
                      <a:pt x="5362" y="12838"/>
                    </a:cubicBezTo>
                    <a:cubicBezTo>
                      <a:pt x="4755" y="13721"/>
                      <a:pt x="4363" y="15247"/>
                      <a:pt x="4175" y="16112"/>
                    </a:cubicBezTo>
                    <a:cubicBezTo>
                      <a:pt x="4309" y="14729"/>
                      <a:pt x="4389" y="13347"/>
                      <a:pt x="4372" y="11982"/>
                    </a:cubicBezTo>
                    <a:cubicBezTo>
                      <a:pt x="4372" y="11982"/>
                      <a:pt x="4372" y="11982"/>
                      <a:pt x="4372" y="11982"/>
                    </a:cubicBezTo>
                    <a:cubicBezTo>
                      <a:pt x="5692" y="10545"/>
                      <a:pt x="5870" y="7628"/>
                      <a:pt x="5870" y="7628"/>
                    </a:cubicBezTo>
                    <a:cubicBezTo>
                      <a:pt x="5870" y="7628"/>
                      <a:pt x="4862" y="8592"/>
                      <a:pt x="4595" y="9395"/>
                    </a:cubicBezTo>
                    <a:cubicBezTo>
                      <a:pt x="4389" y="10010"/>
                      <a:pt x="4372" y="11188"/>
                      <a:pt x="4372" y="11723"/>
                    </a:cubicBezTo>
                    <a:cubicBezTo>
                      <a:pt x="4372" y="11714"/>
                      <a:pt x="4372" y="11705"/>
                      <a:pt x="4372" y="11696"/>
                    </a:cubicBezTo>
                    <a:cubicBezTo>
                      <a:pt x="4363" y="11170"/>
                      <a:pt x="4336" y="10635"/>
                      <a:pt x="4300" y="10099"/>
                    </a:cubicBezTo>
                    <a:lnTo>
                      <a:pt x="4300" y="10099"/>
                    </a:lnTo>
                    <a:cubicBezTo>
                      <a:pt x="4300" y="10099"/>
                      <a:pt x="4300" y="10099"/>
                      <a:pt x="4300" y="10099"/>
                    </a:cubicBezTo>
                    <a:cubicBezTo>
                      <a:pt x="4238" y="9252"/>
                      <a:pt x="4131" y="8404"/>
                      <a:pt x="3970" y="7575"/>
                    </a:cubicBezTo>
                    <a:cubicBezTo>
                      <a:pt x="6522" y="5273"/>
                      <a:pt x="5050" y="1160"/>
                      <a:pt x="5050" y="1160"/>
                    </a:cubicBezTo>
                    <a:cubicBezTo>
                      <a:pt x="5050" y="1160"/>
                      <a:pt x="4630" y="2793"/>
                      <a:pt x="3961" y="4140"/>
                    </a:cubicBezTo>
                    <a:cubicBezTo>
                      <a:pt x="3658" y="4765"/>
                      <a:pt x="3613" y="5558"/>
                      <a:pt x="3667" y="6236"/>
                    </a:cubicBezTo>
                    <a:cubicBezTo>
                      <a:pt x="3533" y="5755"/>
                      <a:pt x="3372" y="5282"/>
                      <a:pt x="3185" y="4818"/>
                    </a:cubicBezTo>
                    <a:cubicBezTo>
                      <a:pt x="3185" y="4818"/>
                      <a:pt x="3185" y="4818"/>
                      <a:pt x="3185" y="4818"/>
                    </a:cubicBezTo>
                    <a:cubicBezTo>
                      <a:pt x="3524" y="2409"/>
                      <a:pt x="1874" y="1"/>
                      <a:pt x="1874" y="1"/>
                    </a:cubicBezTo>
                    <a:cubicBezTo>
                      <a:pt x="1874" y="1"/>
                      <a:pt x="1517" y="1589"/>
                      <a:pt x="1740" y="2784"/>
                    </a:cubicBezTo>
                    <a:cubicBezTo>
                      <a:pt x="1901" y="3596"/>
                      <a:pt x="2498" y="4238"/>
                      <a:pt x="2873" y="4568"/>
                    </a:cubicBezTo>
                    <a:cubicBezTo>
                      <a:pt x="3381" y="6058"/>
                      <a:pt x="3738" y="7557"/>
                      <a:pt x="3935" y="9091"/>
                    </a:cubicBezTo>
                    <a:cubicBezTo>
                      <a:pt x="3783" y="8699"/>
                      <a:pt x="3578" y="8226"/>
                      <a:pt x="3355" y="7753"/>
                    </a:cubicBezTo>
                    <a:cubicBezTo>
                      <a:pt x="2802" y="6602"/>
                      <a:pt x="696" y="4550"/>
                      <a:pt x="696" y="4550"/>
                    </a:cubicBezTo>
                    <a:cubicBezTo>
                      <a:pt x="696" y="4550"/>
                      <a:pt x="937" y="7200"/>
                      <a:pt x="1865" y="8565"/>
                    </a:cubicBezTo>
                    <a:cubicBezTo>
                      <a:pt x="2552" y="9573"/>
                      <a:pt x="3560" y="9930"/>
                      <a:pt x="4033" y="10046"/>
                    </a:cubicBezTo>
                    <a:cubicBezTo>
                      <a:pt x="4068" y="10465"/>
                      <a:pt x="4095" y="10875"/>
                      <a:pt x="4104" y="11295"/>
                    </a:cubicBezTo>
                    <a:cubicBezTo>
                      <a:pt x="4131" y="12383"/>
                      <a:pt x="4095" y="13462"/>
                      <a:pt x="4015" y="14542"/>
                    </a:cubicBezTo>
                    <a:cubicBezTo>
                      <a:pt x="4024" y="14337"/>
                      <a:pt x="4131" y="11616"/>
                      <a:pt x="1330" y="10073"/>
                    </a:cubicBezTo>
                    <a:cubicBezTo>
                      <a:pt x="1330" y="10073"/>
                      <a:pt x="1651" y="12570"/>
                      <a:pt x="2409" y="13561"/>
                    </a:cubicBezTo>
                    <a:cubicBezTo>
                      <a:pt x="3167" y="14542"/>
                      <a:pt x="4006" y="14551"/>
                      <a:pt x="4015" y="14551"/>
                    </a:cubicBezTo>
                    <a:cubicBezTo>
                      <a:pt x="3935" y="15577"/>
                      <a:pt x="3827" y="16594"/>
                      <a:pt x="3694" y="17602"/>
                    </a:cubicBezTo>
                    <a:cubicBezTo>
                      <a:pt x="3587" y="16968"/>
                      <a:pt x="3364" y="15951"/>
                      <a:pt x="2998" y="15282"/>
                    </a:cubicBezTo>
                    <a:cubicBezTo>
                      <a:pt x="2436" y="14248"/>
                      <a:pt x="188" y="13204"/>
                      <a:pt x="188" y="13204"/>
                    </a:cubicBezTo>
                    <a:cubicBezTo>
                      <a:pt x="1240" y="17183"/>
                      <a:pt x="3078" y="17985"/>
                      <a:pt x="3622" y="18146"/>
                    </a:cubicBezTo>
                    <a:cubicBezTo>
                      <a:pt x="3604" y="18280"/>
                      <a:pt x="3587" y="18414"/>
                      <a:pt x="3569" y="18556"/>
                    </a:cubicBezTo>
                    <a:cubicBezTo>
                      <a:pt x="3506" y="19020"/>
                      <a:pt x="3435" y="19493"/>
                      <a:pt x="3372" y="19957"/>
                    </a:cubicBezTo>
                    <a:cubicBezTo>
                      <a:pt x="2757" y="17620"/>
                      <a:pt x="0" y="16487"/>
                      <a:pt x="0" y="16487"/>
                    </a:cubicBezTo>
                    <a:cubicBezTo>
                      <a:pt x="0" y="16487"/>
                      <a:pt x="250" y="18039"/>
                      <a:pt x="1071" y="19127"/>
                    </a:cubicBezTo>
                    <a:cubicBezTo>
                      <a:pt x="1722" y="20002"/>
                      <a:pt x="2864" y="20358"/>
                      <a:pt x="3292" y="20474"/>
                    </a:cubicBezTo>
                    <a:cubicBezTo>
                      <a:pt x="3069" y="22000"/>
                      <a:pt x="2846" y="23534"/>
                      <a:pt x="2677" y="25078"/>
                    </a:cubicBezTo>
                    <a:cubicBezTo>
                      <a:pt x="2748" y="22116"/>
                      <a:pt x="206" y="19975"/>
                      <a:pt x="206" y="19975"/>
                    </a:cubicBezTo>
                    <a:cubicBezTo>
                      <a:pt x="206" y="19975"/>
                      <a:pt x="90" y="22312"/>
                      <a:pt x="776" y="23641"/>
                    </a:cubicBezTo>
                    <a:cubicBezTo>
                      <a:pt x="1419" y="24890"/>
                      <a:pt x="2489" y="25426"/>
                      <a:pt x="2632" y="25497"/>
                    </a:cubicBezTo>
                    <a:cubicBezTo>
                      <a:pt x="2445" y="27263"/>
                      <a:pt x="2355" y="29039"/>
                      <a:pt x="2445" y="30814"/>
                    </a:cubicBezTo>
                    <a:cubicBezTo>
                      <a:pt x="1758" y="27923"/>
                      <a:pt x="536" y="26790"/>
                      <a:pt x="536" y="26790"/>
                    </a:cubicBezTo>
                    <a:cubicBezTo>
                      <a:pt x="536" y="26790"/>
                      <a:pt x="375" y="28253"/>
                      <a:pt x="1026" y="29645"/>
                    </a:cubicBezTo>
                    <a:cubicBezTo>
                      <a:pt x="1526" y="30742"/>
                      <a:pt x="2213" y="31322"/>
                      <a:pt x="2489" y="31528"/>
                    </a:cubicBezTo>
                    <a:cubicBezTo>
                      <a:pt x="2516" y="31938"/>
                      <a:pt x="2561" y="32357"/>
                      <a:pt x="2614" y="32768"/>
                    </a:cubicBezTo>
                    <a:cubicBezTo>
                      <a:pt x="2944" y="35256"/>
                      <a:pt x="3703" y="37745"/>
                      <a:pt x="5148" y="39824"/>
                    </a:cubicBezTo>
                    <a:cubicBezTo>
                      <a:pt x="5192" y="39886"/>
                      <a:pt x="5291" y="39815"/>
                      <a:pt x="5246" y="39744"/>
                    </a:cubicBezTo>
                    <a:cubicBezTo>
                      <a:pt x="2900" y="35738"/>
                      <a:pt x="2552" y="31492"/>
                      <a:pt x="2846" y="27165"/>
                    </a:cubicBezTo>
                    <a:cubicBezTo>
                      <a:pt x="4952" y="25310"/>
                      <a:pt x="5380" y="22580"/>
                      <a:pt x="5380" y="22580"/>
                    </a:cubicBezTo>
                    <a:cubicBezTo>
                      <a:pt x="5380" y="22580"/>
                      <a:pt x="4282" y="23570"/>
                      <a:pt x="3747" y="24105"/>
                    </a:cubicBezTo>
                    <a:cubicBezTo>
                      <a:pt x="3435" y="24417"/>
                      <a:pt x="3123" y="25488"/>
                      <a:pt x="2918" y="26309"/>
                    </a:cubicBezTo>
                    <a:cubicBezTo>
                      <a:pt x="3060" y="24685"/>
                      <a:pt x="3274" y="23053"/>
                      <a:pt x="3506" y="21420"/>
                    </a:cubicBezTo>
                    <a:cubicBezTo>
                      <a:pt x="6281" y="19556"/>
                      <a:pt x="6058" y="16986"/>
                      <a:pt x="6058" y="1698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0" name="Google Shape;3650;p40"/>
              <p:cNvSpPr/>
              <p:nvPr/>
            </p:nvSpPr>
            <p:spPr>
              <a:xfrm>
                <a:off x="3199503" y="2313433"/>
                <a:ext cx="158344" cy="449319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6915" extrusionOk="0">
                    <a:moveTo>
                      <a:pt x="385" y="6914"/>
                    </a:moveTo>
                    <a:cubicBezTo>
                      <a:pt x="385" y="6914"/>
                      <a:pt x="1375" y="5915"/>
                      <a:pt x="1910" y="4809"/>
                    </a:cubicBezTo>
                    <a:cubicBezTo>
                      <a:pt x="2436" y="3703"/>
                      <a:pt x="2008" y="0"/>
                      <a:pt x="2008" y="0"/>
                    </a:cubicBezTo>
                    <a:cubicBezTo>
                      <a:pt x="2008" y="0"/>
                      <a:pt x="804" y="1437"/>
                      <a:pt x="402" y="3016"/>
                    </a:cubicBezTo>
                    <a:cubicBezTo>
                      <a:pt x="1" y="4604"/>
                      <a:pt x="385" y="6914"/>
                      <a:pt x="385" y="69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  <p:grpSp>
          <p:nvGrpSpPr>
            <p:cNvPr id="3651" name="Google Shape;3651;p40"/>
            <p:cNvGrpSpPr/>
            <p:nvPr/>
          </p:nvGrpSpPr>
          <p:grpSpPr>
            <a:xfrm rot="422927">
              <a:off x="962703" y="3278183"/>
              <a:ext cx="466639" cy="916271"/>
              <a:chOff x="6165799" y="2009879"/>
              <a:chExt cx="610482" cy="1198560"/>
            </a:xfrm>
          </p:grpSpPr>
          <p:sp>
            <p:nvSpPr>
              <p:cNvPr id="3652" name="Google Shape;3652;p40"/>
              <p:cNvSpPr/>
              <p:nvPr/>
            </p:nvSpPr>
            <p:spPr>
              <a:xfrm>
                <a:off x="6382767" y="2009879"/>
                <a:ext cx="393514" cy="1198540"/>
              </a:xfrm>
              <a:custGeom>
                <a:avLst/>
                <a:gdLst/>
                <a:ahLst/>
                <a:cxnLst/>
                <a:rect l="l" t="t" r="r" b="b"/>
                <a:pathLst>
                  <a:path w="5728" h="17446" extrusionOk="0">
                    <a:moveTo>
                      <a:pt x="1244" y="1"/>
                    </a:moveTo>
                    <a:cubicBezTo>
                      <a:pt x="808" y="1"/>
                      <a:pt x="477" y="31"/>
                      <a:pt x="340" y="103"/>
                    </a:cubicBezTo>
                    <a:cubicBezTo>
                      <a:pt x="90" y="237"/>
                      <a:pt x="9" y="3359"/>
                      <a:pt x="1" y="6910"/>
                    </a:cubicBezTo>
                    <a:lnTo>
                      <a:pt x="1" y="7133"/>
                    </a:lnTo>
                    <a:cubicBezTo>
                      <a:pt x="1" y="8462"/>
                      <a:pt x="9" y="9854"/>
                      <a:pt x="27" y="11156"/>
                    </a:cubicBezTo>
                    <a:cubicBezTo>
                      <a:pt x="27" y="11218"/>
                      <a:pt x="27" y="11290"/>
                      <a:pt x="27" y="11352"/>
                    </a:cubicBezTo>
                    <a:cubicBezTo>
                      <a:pt x="27" y="11486"/>
                      <a:pt x="27" y="11620"/>
                      <a:pt x="27" y="11754"/>
                    </a:cubicBezTo>
                    <a:cubicBezTo>
                      <a:pt x="27" y="11834"/>
                      <a:pt x="36" y="11914"/>
                      <a:pt x="36" y="11995"/>
                    </a:cubicBezTo>
                    <a:cubicBezTo>
                      <a:pt x="72" y="15028"/>
                      <a:pt x="125" y="17445"/>
                      <a:pt x="125" y="17445"/>
                    </a:cubicBezTo>
                    <a:lnTo>
                      <a:pt x="3176" y="17445"/>
                    </a:lnTo>
                    <a:cubicBezTo>
                      <a:pt x="3176" y="17445"/>
                      <a:pt x="3328" y="16518"/>
                      <a:pt x="3560" y="15108"/>
                    </a:cubicBezTo>
                    <a:cubicBezTo>
                      <a:pt x="3569" y="15046"/>
                      <a:pt x="3578" y="14992"/>
                      <a:pt x="3587" y="14938"/>
                    </a:cubicBezTo>
                    <a:cubicBezTo>
                      <a:pt x="3783" y="13725"/>
                      <a:pt x="4024" y="12182"/>
                      <a:pt x="4283" y="10567"/>
                    </a:cubicBezTo>
                    <a:cubicBezTo>
                      <a:pt x="4292" y="10505"/>
                      <a:pt x="4300" y="10442"/>
                      <a:pt x="4318" y="10380"/>
                    </a:cubicBezTo>
                    <a:cubicBezTo>
                      <a:pt x="4639" y="8337"/>
                      <a:pt x="4970" y="6187"/>
                      <a:pt x="5228" y="4430"/>
                    </a:cubicBezTo>
                    <a:cubicBezTo>
                      <a:pt x="5237" y="4385"/>
                      <a:pt x="5246" y="4331"/>
                      <a:pt x="5255" y="4278"/>
                    </a:cubicBezTo>
                    <a:cubicBezTo>
                      <a:pt x="5282" y="4099"/>
                      <a:pt x="5309" y="3921"/>
                      <a:pt x="5335" y="3752"/>
                    </a:cubicBezTo>
                    <a:cubicBezTo>
                      <a:pt x="5335" y="3698"/>
                      <a:pt x="5344" y="3645"/>
                      <a:pt x="5353" y="3591"/>
                    </a:cubicBezTo>
                    <a:cubicBezTo>
                      <a:pt x="5585" y="1958"/>
                      <a:pt x="5728" y="817"/>
                      <a:pt x="5683" y="709"/>
                    </a:cubicBezTo>
                    <a:cubicBezTo>
                      <a:pt x="5545" y="377"/>
                      <a:pt x="2764" y="1"/>
                      <a:pt x="12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3" name="Google Shape;3653;p40"/>
              <p:cNvSpPr/>
              <p:nvPr/>
            </p:nvSpPr>
            <p:spPr>
              <a:xfrm>
                <a:off x="6448174" y="2033101"/>
                <a:ext cx="293006" cy="85806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1249" extrusionOk="0">
                    <a:moveTo>
                      <a:pt x="71" y="0"/>
                    </a:moveTo>
                    <a:cubicBezTo>
                      <a:pt x="28" y="0"/>
                      <a:pt x="0" y="65"/>
                      <a:pt x="39" y="104"/>
                    </a:cubicBezTo>
                    <a:cubicBezTo>
                      <a:pt x="360" y="380"/>
                      <a:pt x="735" y="586"/>
                      <a:pt x="1100" y="791"/>
                    </a:cubicBezTo>
                    <a:cubicBezTo>
                      <a:pt x="1404" y="960"/>
                      <a:pt x="1725" y="1192"/>
                      <a:pt x="2082" y="1237"/>
                    </a:cubicBezTo>
                    <a:cubicBezTo>
                      <a:pt x="2142" y="1245"/>
                      <a:pt x="2204" y="1249"/>
                      <a:pt x="2267" y="1249"/>
                    </a:cubicBezTo>
                    <a:cubicBezTo>
                      <a:pt x="2903" y="1249"/>
                      <a:pt x="3661" y="866"/>
                      <a:pt x="4205" y="630"/>
                    </a:cubicBezTo>
                    <a:cubicBezTo>
                      <a:pt x="4264" y="605"/>
                      <a:pt x="4227" y="531"/>
                      <a:pt x="4178" y="531"/>
                    </a:cubicBezTo>
                    <a:cubicBezTo>
                      <a:pt x="4175" y="531"/>
                      <a:pt x="4172" y="532"/>
                      <a:pt x="4169" y="532"/>
                    </a:cubicBezTo>
                    <a:cubicBezTo>
                      <a:pt x="4009" y="568"/>
                      <a:pt x="3839" y="612"/>
                      <a:pt x="3670" y="666"/>
                    </a:cubicBezTo>
                    <a:cubicBezTo>
                      <a:pt x="2950" y="385"/>
                      <a:pt x="2205" y="257"/>
                      <a:pt x="1445" y="257"/>
                    </a:cubicBezTo>
                    <a:cubicBezTo>
                      <a:pt x="1215" y="257"/>
                      <a:pt x="984" y="268"/>
                      <a:pt x="752" y="291"/>
                    </a:cubicBezTo>
                    <a:cubicBezTo>
                      <a:pt x="735" y="291"/>
                      <a:pt x="726" y="300"/>
                      <a:pt x="708" y="309"/>
                    </a:cubicBezTo>
                    <a:cubicBezTo>
                      <a:pt x="512" y="193"/>
                      <a:pt x="306" y="86"/>
                      <a:pt x="92" y="6"/>
                    </a:cubicBezTo>
                    <a:cubicBezTo>
                      <a:pt x="85" y="2"/>
                      <a:pt x="78" y="0"/>
                      <a:pt x="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4" name="Google Shape;3654;p40"/>
              <p:cNvSpPr/>
              <p:nvPr/>
            </p:nvSpPr>
            <p:spPr>
              <a:xfrm>
                <a:off x="6570330" y="2251651"/>
                <a:ext cx="180269" cy="21022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306" extrusionOk="0">
                    <a:moveTo>
                      <a:pt x="107" y="1"/>
                    </a:moveTo>
                    <a:cubicBezTo>
                      <a:pt x="18" y="1"/>
                      <a:pt x="0" y="134"/>
                      <a:pt x="90" y="161"/>
                    </a:cubicBezTo>
                    <a:cubicBezTo>
                      <a:pt x="532" y="262"/>
                      <a:pt x="1011" y="306"/>
                      <a:pt x="1494" y="306"/>
                    </a:cubicBezTo>
                    <a:cubicBezTo>
                      <a:pt x="1867" y="306"/>
                      <a:pt x="2243" y="279"/>
                      <a:pt x="2605" y="233"/>
                    </a:cubicBezTo>
                    <a:cubicBezTo>
                      <a:pt x="2605" y="179"/>
                      <a:pt x="2614" y="126"/>
                      <a:pt x="2623" y="72"/>
                    </a:cubicBezTo>
                    <a:cubicBezTo>
                      <a:pt x="1785" y="54"/>
                      <a:pt x="946" y="1"/>
                      <a:pt x="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5" name="Google Shape;3655;p40"/>
              <p:cNvSpPr/>
              <p:nvPr/>
            </p:nvSpPr>
            <p:spPr>
              <a:xfrm>
                <a:off x="6554391" y="2297958"/>
                <a:ext cx="189475" cy="21847"/>
              </a:xfrm>
              <a:custGeom>
                <a:avLst/>
                <a:gdLst/>
                <a:ahLst/>
                <a:cxnLst/>
                <a:rect l="l" t="t" r="r" b="b"/>
                <a:pathLst>
                  <a:path w="2758" h="318" extrusionOk="0">
                    <a:moveTo>
                      <a:pt x="423" y="0"/>
                    </a:moveTo>
                    <a:cubicBezTo>
                      <a:pt x="317" y="0"/>
                      <a:pt x="212" y="4"/>
                      <a:pt x="108" y="14"/>
                    </a:cubicBezTo>
                    <a:cubicBezTo>
                      <a:pt x="27" y="22"/>
                      <a:pt x="0" y="138"/>
                      <a:pt x="90" y="156"/>
                    </a:cubicBezTo>
                    <a:cubicBezTo>
                      <a:pt x="520" y="272"/>
                      <a:pt x="1009" y="318"/>
                      <a:pt x="1503" y="318"/>
                    </a:cubicBezTo>
                    <a:cubicBezTo>
                      <a:pt x="1919" y="318"/>
                      <a:pt x="2339" y="286"/>
                      <a:pt x="2730" y="237"/>
                    </a:cubicBezTo>
                    <a:cubicBezTo>
                      <a:pt x="2739" y="192"/>
                      <a:pt x="2748" y="138"/>
                      <a:pt x="2757" y="85"/>
                    </a:cubicBezTo>
                    <a:cubicBezTo>
                      <a:pt x="2373" y="76"/>
                      <a:pt x="1999" y="76"/>
                      <a:pt x="1615" y="67"/>
                    </a:cubicBezTo>
                    <a:cubicBezTo>
                      <a:pt x="1222" y="53"/>
                      <a:pt x="817" y="0"/>
                      <a:pt x="4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6" name="Google Shape;3656;p40"/>
              <p:cNvSpPr/>
              <p:nvPr/>
            </p:nvSpPr>
            <p:spPr>
              <a:xfrm>
                <a:off x="6382767" y="2484561"/>
                <a:ext cx="151277" cy="392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572" extrusionOk="0">
                    <a:moveTo>
                      <a:pt x="1" y="1"/>
                    </a:moveTo>
                    <a:lnTo>
                      <a:pt x="1" y="224"/>
                    </a:lnTo>
                    <a:cubicBezTo>
                      <a:pt x="696" y="420"/>
                      <a:pt x="1410" y="563"/>
                      <a:pt x="2106" y="572"/>
                    </a:cubicBezTo>
                    <a:cubicBezTo>
                      <a:pt x="2109" y="572"/>
                      <a:pt x="2111" y="572"/>
                      <a:pt x="2113" y="572"/>
                    </a:cubicBezTo>
                    <a:cubicBezTo>
                      <a:pt x="2187" y="572"/>
                      <a:pt x="2201" y="446"/>
                      <a:pt x="2124" y="429"/>
                    </a:cubicBezTo>
                    <a:cubicBezTo>
                      <a:pt x="1419" y="268"/>
                      <a:pt x="705" y="152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7" name="Google Shape;3657;p40"/>
              <p:cNvSpPr/>
              <p:nvPr/>
            </p:nvSpPr>
            <p:spPr>
              <a:xfrm>
                <a:off x="6461846" y="2535402"/>
                <a:ext cx="112805" cy="27068"/>
              </a:xfrm>
              <a:custGeom>
                <a:avLst/>
                <a:gdLst/>
                <a:ahLst/>
                <a:cxnLst/>
                <a:rect l="l" t="t" r="r" b="b"/>
                <a:pathLst>
                  <a:path w="1642" h="394" extrusionOk="0">
                    <a:moveTo>
                      <a:pt x="122" y="0"/>
                    </a:moveTo>
                    <a:cubicBezTo>
                      <a:pt x="111" y="0"/>
                      <a:pt x="100" y="1"/>
                      <a:pt x="90" y="1"/>
                    </a:cubicBezTo>
                    <a:cubicBezTo>
                      <a:pt x="27" y="1"/>
                      <a:pt x="0" y="81"/>
                      <a:pt x="54" y="108"/>
                    </a:cubicBezTo>
                    <a:cubicBezTo>
                      <a:pt x="473" y="340"/>
                      <a:pt x="1098" y="349"/>
                      <a:pt x="1570" y="394"/>
                    </a:cubicBezTo>
                    <a:cubicBezTo>
                      <a:pt x="1624" y="394"/>
                      <a:pt x="1642" y="304"/>
                      <a:pt x="1579" y="287"/>
                    </a:cubicBezTo>
                    <a:cubicBezTo>
                      <a:pt x="1321" y="242"/>
                      <a:pt x="1053" y="188"/>
                      <a:pt x="794" y="135"/>
                    </a:cubicBezTo>
                    <a:cubicBezTo>
                      <a:pt x="573" y="84"/>
                      <a:pt x="344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8" name="Google Shape;3658;p40"/>
              <p:cNvSpPr/>
              <p:nvPr/>
            </p:nvSpPr>
            <p:spPr>
              <a:xfrm>
                <a:off x="6529245" y="2719119"/>
                <a:ext cx="150247" cy="20404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97" extrusionOk="0">
                    <a:moveTo>
                      <a:pt x="900" y="1"/>
                    </a:moveTo>
                    <a:cubicBezTo>
                      <a:pt x="635" y="1"/>
                      <a:pt x="374" y="10"/>
                      <a:pt x="126" y="30"/>
                    </a:cubicBezTo>
                    <a:cubicBezTo>
                      <a:pt x="36" y="30"/>
                      <a:pt x="1" y="173"/>
                      <a:pt x="99" y="191"/>
                    </a:cubicBezTo>
                    <a:cubicBezTo>
                      <a:pt x="464" y="263"/>
                      <a:pt x="868" y="296"/>
                      <a:pt x="1273" y="296"/>
                    </a:cubicBezTo>
                    <a:cubicBezTo>
                      <a:pt x="1570" y="296"/>
                      <a:pt x="1868" y="278"/>
                      <a:pt x="2151" y="244"/>
                    </a:cubicBezTo>
                    <a:cubicBezTo>
                      <a:pt x="2160" y="182"/>
                      <a:pt x="2168" y="119"/>
                      <a:pt x="2186" y="57"/>
                    </a:cubicBezTo>
                    <a:cubicBezTo>
                      <a:pt x="1767" y="24"/>
                      <a:pt x="1328" y="1"/>
                      <a:pt x="9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59" name="Google Shape;3659;p40"/>
              <p:cNvSpPr/>
              <p:nvPr/>
            </p:nvSpPr>
            <p:spPr>
              <a:xfrm>
                <a:off x="6384622" y="2776282"/>
                <a:ext cx="136507" cy="36892"/>
              </a:xfrm>
              <a:custGeom>
                <a:avLst/>
                <a:gdLst/>
                <a:ahLst/>
                <a:cxnLst/>
                <a:rect l="l" t="t" r="r" b="b"/>
                <a:pathLst>
                  <a:path w="1987" h="537" extrusionOk="0">
                    <a:moveTo>
                      <a:pt x="0" y="1"/>
                    </a:moveTo>
                    <a:cubicBezTo>
                      <a:pt x="0" y="63"/>
                      <a:pt x="0" y="135"/>
                      <a:pt x="0" y="197"/>
                    </a:cubicBezTo>
                    <a:cubicBezTo>
                      <a:pt x="625" y="376"/>
                      <a:pt x="1276" y="501"/>
                      <a:pt x="1927" y="536"/>
                    </a:cubicBezTo>
                    <a:cubicBezTo>
                      <a:pt x="1930" y="537"/>
                      <a:pt x="1933" y="537"/>
                      <a:pt x="1935" y="537"/>
                    </a:cubicBezTo>
                    <a:cubicBezTo>
                      <a:pt x="1982" y="537"/>
                      <a:pt x="1987" y="464"/>
                      <a:pt x="1936" y="447"/>
                    </a:cubicBezTo>
                    <a:cubicBezTo>
                      <a:pt x="1294" y="286"/>
                      <a:pt x="643" y="15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0" name="Google Shape;3660;p40"/>
              <p:cNvSpPr/>
              <p:nvPr/>
            </p:nvSpPr>
            <p:spPr>
              <a:xfrm>
                <a:off x="6384622" y="2817367"/>
                <a:ext cx="189887" cy="46716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680" extrusionOk="0">
                    <a:moveTo>
                      <a:pt x="0" y="1"/>
                    </a:moveTo>
                    <a:cubicBezTo>
                      <a:pt x="0" y="81"/>
                      <a:pt x="9" y="161"/>
                      <a:pt x="9" y="242"/>
                    </a:cubicBezTo>
                    <a:cubicBezTo>
                      <a:pt x="339" y="304"/>
                      <a:pt x="669" y="358"/>
                      <a:pt x="991" y="420"/>
                    </a:cubicBezTo>
                    <a:cubicBezTo>
                      <a:pt x="1553" y="518"/>
                      <a:pt x="2124" y="625"/>
                      <a:pt x="2694" y="679"/>
                    </a:cubicBezTo>
                    <a:cubicBezTo>
                      <a:pt x="2697" y="679"/>
                      <a:pt x="2700" y="679"/>
                      <a:pt x="2702" y="679"/>
                    </a:cubicBezTo>
                    <a:cubicBezTo>
                      <a:pt x="2758" y="679"/>
                      <a:pt x="2763" y="589"/>
                      <a:pt x="2703" y="572"/>
                    </a:cubicBezTo>
                    <a:cubicBezTo>
                      <a:pt x="2088" y="411"/>
                      <a:pt x="1463" y="304"/>
                      <a:pt x="839" y="179"/>
                    </a:cubicBezTo>
                    <a:cubicBezTo>
                      <a:pt x="562" y="126"/>
                      <a:pt x="286" y="63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1" name="Google Shape;3661;p40"/>
              <p:cNvSpPr/>
              <p:nvPr/>
            </p:nvSpPr>
            <p:spPr>
              <a:xfrm>
                <a:off x="6513924" y="3035505"/>
                <a:ext cx="115279" cy="1621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36" extrusionOk="0">
                    <a:moveTo>
                      <a:pt x="948" y="0"/>
                    </a:moveTo>
                    <a:cubicBezTo>
                      <a:pt x="667" y="0"/>
                      <a:pt x="386" y="8"/>
                      <a:pt x="108" y="37"/>
                    </a:cubicBezTo>
                    <a:cubicBezTo>
                      <a:pt x="27" y="46"/>
                      <a:pt x="1" y="171"/>
                      <a:pt x="90" y="189"/>
                    </a:cubicBezTo>
                    <a:cubicBezTo>
                      <a:pt x="300" y="223"/>
                      <a:pt x="517" y="236"/>
                      <a:pt x="737" y="236"/>
                    </a:cubicBezTo>
                    <a:cubicBezTo>
                      <a:pt x="1039" y="236"/>
                      <a:pt x="1346" y="211"/>
                      <a:pt x="1651" y="180"/>
                    </a:cubicBezTo>
                    <a:cubicBezTo>
                      <a:pt x="1651" y="118"/>
                      <a:pt x="1669" y="64"/>
                      <a:pt x="1678" y="10"/>
                    </a:cubicBezTo>
                    <a:cubicBezTo>
                      <a:pt x="1434" y="6"/>
                      <a:pt x="1191" y="0"/>
                      <a:pt x="9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2" name="Google Shape;3662;p40"/>
              <p:cNvSpPr/>
              <p:nvPr/>
            </p:nvSpPr>
            <p:spPr>
              <a:xfrm>
                <a:off x="6475930" y="3076178"/>
                <a:ext cx="99958" cy="12022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75" extrusionOk="0">
                    <a:moveTo>
                      <a:pt x="541" y="1"/>
                    </a:moveTo>
                    <a:cubicBezTo>
                      <a:pt x="385" y="1"/>
                      <a:pt x="231" y="7"/>
                      <a:pt x="81" y="25"/>
                    </a:cubicBezTo>
                    <a:cubicBezTo>
                      <a:pt x="27" y="25"/>
                      <a:pt x="1" y="114"/>
                      <a:pt x="72" y="123"/>
                    </a:cubicBezTo>
                    <a:cubicBezTo>
                      <a:pt x="213" y="159"/>
                      <a:pt x="367" y="174"/>
                      <a:pt x="524" y="174"/>
                    </a:cubicBezTo>
                    <a:cubicBezTo>
                      <a:pt x="834" y="174"/>
                      <a:pt x="1159" y="117"/>
                      <a:pt x="1437" y="52"/>
                    </a:cubicBezTo>
                    <a:cubicBezTo>
                      <a:pt x="1455" y="52"/>
                      <a:pt x="1455" y="16"/>
                      <a:pt x="1428" y="16"/>
                    </a:cubicBezTo>
                    <a:cubicBezTo>
                      <a:pt x="1393" y="17"/>
                      <a:pt x="1358" y="17"/>
                      <a:pt x="1322" y="17"/>
                    </a:cubicBezTo>
                    <a:cubicBezTo>
                      <a:pt x="1067" y="17"/>
                      <a:pt x="802" y="1"/>
                      <a:pt x="5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3" name="Google Shape;3663;p40"/>
              <p:cNvSpPr/>
              <p:nvPr/>
            </p:nvSpPr>
            <p:spPr>
              <a:xfrm>
                <a:off x="6165799" y="2295347"/>
                <a:ext cx="319386" cy="913092"/>
              </a:xfrm>
              <a:custGeom>
                <a:avLst/>
                <a:gdLst/>
                <a:ahLst/>
                <a:cxnLst/>
                <a:rect l="l" t="t" r="r" b="b"/>
                <a:pathLst>
                  <a:path w="4649" h="13291" extrusionOk="0">
                    <a:moveTo>
                      <a:pt x="3147" y="1"/>
                    </a:moveTo>
                    <a:cubicBezTo>
                      <a:pt x="2002" y="1"/>
                      <a:pt x="341" y="159"/>
                      <a:pt x="99" y="498"/>
                    </a:cubicBezTo>
                    <a:cubicBezTo>
                      <a:pt x="1" y="640"/>
                      <a:pt x="108" y="1747"/>
                      <a:pt x="322" y="3254"/>
                    </a:cubicBezTo>
                    <a:cubicBezTo>
                      <a:pt x="331" y="3326"/>
                      <a:pt x="340" y="3406"/>
                      <a:pt x="357" y="3486"/>
                    </a:cubicBezTo>
                    <a:cubicBezTo>
                      <a:pt x="375" y="3620"/>
                      <a:pt x="393" y="3772"/>
                      <a:pt x="411" y="3914"/>
                    </a:cubicBezTo>
                    <a:cubicBezTo>
                      <a:pt x="429" y="3995"/>
                      <a:pt x="438" y="4084"/>
                      <a:pt x="455" y="4164"/>
                    </a:cubicBezTo>
                    <a:cubicBezTo>
                      <a:pt x="580" y="5029"/>
                      <a:pt x="732" y="5984"/>
                      <a:pt x="893" y="6930"/>
                    </a:cubicBezTo>
                    <a:cubicBezTo>
                      <a:pt x="902" y="7010"/>
                      <a:pt x="919" y="7081"/>
                      <a:pt x="928" y="7162"/>
                    </a:cubicBezTo>
                    <a:cubicBezTo>
                      <a:pt x="1196" y="8767"/>
                      <a:pt x="1472" y="10337"/>
                      <a:pt x="1678" y="11488"/>
                    </a:cubicBezTo>
                    <a:cubicBezTo>
                      <a:pt x="1687" y="11577"/>
                      <a:pt x="1704" y="11649"/>
                      <a:pt x="1713" y="11729"/>
                    </a:cubicBezTo>
                    <a:cubicBezTo>
                      <a:pt x="1892" y="12684"/>
                      <a:pt x="1999" y="13290"/>
                      <a:pt x="1999" y="13290"/>
                    </a:cubicBezTo>
                    <a:lnTo>
                      <a:pt x="4648" y="13290"/>
                    </a:lnTo>
                    <a:cubicBezTo>
                      <a:pt x="4648" y="13290"/>
                      <a:pt x="4648" y="12809"/>
                      <a:pt x="4639" y="12041"/>
                    </a:cubicBezTo>
                    <a:cubicBezTo>
                      <a:pt x="4639" y="11997"/>
                      <a:pt x="4639" y="11943"/>
                      <a:pt x="4639" y="11899"/>
                    </a:cubicBezTo>
                    <a:cubicBezTo>
                      <a:pt x="4631" y="11265"/>
                      <a:pt x="4622" y="10462"/>
                      <a:pt x="4604" y="9579"/>
                    </a:cubicBezTo>
                    <a:cubicBezTo>
                      <a:pt x="4604" y="9517"/>
                      <a:pt x="4604" y="9454"/>
                      <a:pt x="4604" y="9401"/>
                    </a:cubicBezTo>
                    <a:cubicBezTo>
                      <a:pt x="4604" y="9240"/>
                      <a:pt x="4604" y="9080"/>
                      <a:pt x="4595" y="8919"/>
                    </a:cubicBezTo>
                    <a:cubicBezTo>
                      <a:pt x="4595" y="8857"/>
                      <a:pt x="4595" y="8803"/>
                      <a:pt x="4595" y="8741"/>
                    </a:cubicBezTo>
                    <a:cubicBezTo>
                      <a:pt x="4577" y="7652"/>
                      <a:pt x="4550" y="6475"/>
                      <a:pt x="4523" y="5351"/>
                    </a:cubicBezTo>
                    <a:cubicBezTo>
                      <a:pt x="4523" y="5297"/>
                      <a:pt x="4523" y="5244"/>
                      <a:pt x="4523" y="5190"/>
                    </a:cubicBezTo>
                    <a:cubicBezTo>
                      <a:pt x="4452" y="2514"/>
                      <a:pt x="4354" y="194"/>
                      <a:pt x="4220" y="105"/>
                    </a:cubicBezTo>
                    <a:cubicBezTo>
                      <a:pt x="4117" y="36"/>
                      <a:pt x="3690" y="1"/>
                      <a:pt x="31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4" name="Google Shape;3664;p40"/>
              <p:cNvSpPr/>
              <p:nvPr/>
            </p:nvSpPr>
            <p:spPr>
              <a:xfrm>
                <a:off x="6187853" y="2510875"/>
                <a:ext cx="162888" cy="24114"/>
              </a:xfrm>
              <a:custGeom>
                <a:avLst/>
                <a:gdLst/>
                <a:ahLst/>
                <a:cxnLst/>
                <a:rect l="l" t="t" r="r" b="b"/>
                <a:pathLst>
                  <a:path w="2371" h="351" extrusionOk="0">
                    <a:moveTo>
                      <a:pt x="2292" y="1"/>
                    </a:moveTo>
                    <a:cubicBezTo>
                      <a:pt x="2290" y="1"/>
                      <a:pt x="2287" y="1"/>
                      <a:pt x="2284" y="1"/>
                    </a:cubicBezTo>
                    <a:cubicBezTo>
                      <a:pt x="1517" y="117"/>
                      <a:pt x="759" y="117"/>
                      <a:pt x="1" y="117"/>
                    </a:cubicBezTo>
                    <a:cubicBezTo>
                      <a:pt x="10" y="189"/>
                      <a:pt x="19" y="269"/>
                      <a:pt x="36" y="349"/>
                    </a:cubicBezTo>
                    <a:cubicBezTo>
                      <a:pt x="88" y="350"/>
                      <a:pt x="140" y="351"/>
                      <a:pt x="192" y="351"/>
                    </a:cubicBezTo>
                    <a:cubicBezTo>
                      <a:pt x="902" y="351"/>
                      <a:pt x="1630" y="241"/>
                      <a:pt x="2311" y="99"/>
                    </a:cubicBezTo>
                    <a:cubicBezTo>
                      <a:pt x="2371" y="91"/>
                      <a:pt x="2349" y="1"/>
                      <a:pt x="22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5" name="Google Shape;3665;p40"/>
              <p:cNvSpPr/>
              <p:nvPr/>
            </p:nvSpPr>
            <p:spPr>
              <a:xfrm>
                <a:off x="6180845" y="2323173"/>
                <a:ext cx="249381" cy="64028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932" extrusionOk="0">
                    <a:moveTo>
                      <a:pt x="3546" y="1"/>
                    </a:moveTo>
                    <a:cubicBezTo>
                      <a:pt x="3540" y="1"/>
                      <a:pt x="3534" y="1"/>
                      <a:pt x="3528" y="3"/>
                    </a:cubicBezTo>
                    <a:cubicBezTo>
                      <a:pt x="3377" y="75"/>
                      <a:pt x="3216" y="164"/>
                      <a:pt x="3056" y="253"/>
                    </a:cubicBezTo>
                    <a:cubicBezTo>
                      <a:pt x="2684" y="180"/>
                      <a:pt x="2314" y="121"/>
                      <a:pt x="1953" y="121"/>
                    </a:cubicBezTo>
                    <a:cubicBezTo>
                      <a:pt x="1524" y="121"/>
                      <a:pt x="1106" y="203"/>
                      <a:pt x="709" y="440"/>
                    </a:cubicBezTo>
                    <a:cubicBezTo>
                      <a:pt x="513" y="387"/>
                      <a:pt x="326" y="325"/>
                      <a:pt x="138" y="271"/>
                    </a:cubicBezTo>
                    <a:cubicBezTo>
                      <a:pt x="133" y="270"/>
                      <a:pt x="128" y="269"/>
                      <a:pt x="124" y="269"/>
                    </a:cubicBezTo>
                    <a:cubicBezTo>
                      <a:pt x="51" y="269"/>
                      <a:pt x="1" y="389"/>
                      <a:pt x="76" y="423"/>
                    </a:cubicBezTo>
                    <a:cubicBezTo>
                      <a:pt x="611" y="655"/>
                      <a:pt x="1289" y="931"/>
                      <a:pt x="1878" y="931"/>
                    </a:cubicBezTo>
                    <a:cubicBezTo>
                      <a:pt x="1883" y="931"/>
                      <a:pt x="1888" y="931"/>
                      <a:pt x="1893" y="931"/>
                    </a:cubicBezTo>
                    <a:cubicBezTo>
                      <a:pt x="2512" y="931"/>
                      <a:pt x="3095" y="402"/>
                      <a:pt x="3582" y="93"/>
                    </a:cubicBezTo>
                    <a:cubicBezTo>
                      <a:pt x="3630" y="61"/>
                      <a:pt x="3592" y="1"/>
                      <a:pt x="354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6" name="Google Shape;3666;p40"/>
              <p:cNvSpPr/>
              <p:nvPr/>
            </p:nvSpPr>
            <p:spPr>
              <a:xfrm>
                <a:off x="6193967" y="2555602"/>
                <a:ext cx="142140" cy="2590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7" extrusionOk="0">
                    <a:moveTo>
                      <a:pt x="2007" y="1"/>
                    </a:moveTo>
                    <a:cubicBezTo>
                      <a:pt x="2005" y="1"/>
                      <a:pt x="2002" y="1"/>
                      <a:pt x="1999" y="1"/>
                    </a:cubicBezTo>
                    <a:cubicBezTo>
                      <a:pt x="1339" y="64"/>
                      <a:pt x="670" y="82"/>
                      <a:pt x="1" y="126"/>
                    </a:cubicBezTo>
                    <a:cubicBezTo>
                      <a:pt x="19" y="207"/>
                      <a:pt x="28" y="296"/>
                      <a:pt x="45" y="376"/>
                    </a:cubicBezTo>
                    <a:cubicBezTo>
                      <a:pt x="706" y="358"/>
                      <a:pt x="1384" y="251"/>
                      <a:pt x="2017" y="100"/>
                    </a:cubicBezTo>
                    <a:cubicBezTo>
                      <a:pt x="2068" y="91"/>
                      <a:pt x="2062" y="1"/>
                      <a:pt x="20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7" name="Google Shape;3667;p40"/>
              <p:cNvSpPr/>
              <p:nvPr/>
            </p:nvSpPr>
            <p:spPr>
              <a:xfrm>
                <a:off x="6327598" y="2651926"/>
                <a:ext cx="149010" cy="33319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485" extrusionOk="0">
                    <a:moveTo>
                      <a:pt x="2168" y="0"/>
                    </a:moveTo>
                    <a:cubicBezTo>
                      <a:pt x="1499" y="161"/>
                      <a:pt x="821" y="223"/>
                      <a:pt x="117" y="294"/>
                    </a:cubicBezTo>
                    <a:cubicBezTo>
                      <a:pt x="10" y="303"/>
                      <a:pt x="1" y="464"/>
                      <a:pt x="117" y="473"/>
                    </a:cubicBezTo>
                    <a:cubicBezTo>
                      <a:pt x="216" y="480"/>
                      <a:pt x="315" y="484"/>
                      <a:pt x="414" y="484"/>
                    </a:cubicBezTo>
                    <a:cubicBezTo>
                      <a:pt x="1010" y="484"/>
                      <a:pt x="1602" y="352"/>
                      <a:pt x="2168" y="161"/>
                    </a:cubicBezTo>
                    <a:cubicBezTo>
                      <a:pt x="2168" y="107"/>
                      <a:pt x="2168" y="54"/>
                      <a:pt x="21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8" name="Google Shape;3668;p40"/>
              <p:cNvSpPr/>
              <p:nvPr/>
            </p:nvSpPr>
            <p:spPr>
              <a:xfrm>
                <a:off x="6227083" y="2754777"/>
                <a:ext cx="158628" cy="32633"/>
              </a:xfrm>
              <a:custGeom>
                <a:avLst/>
                <a:gdLst/>
                <a:ahLst/>
                <a:cxnLst/>
                <a:rect l="l" t="t" r="r" b="b"/>
                <a:pathLst>
                  <a:path w="2309" h="475" extrusionOk="0">
                    <a:moveTo>
                      <a:pt x="2250" y="1"/>
                    </a:moveTo>
                    <a:cubicBezTo>
                      <a:pt x="2247" y="1"/>
                      <a:pt x="2243" y="1"/>
                      <a:pt x="2240" y="2"/>
                    </a:cubicBezTo>
                    <a:cubicBezTo>
                      <a:pt x="1490" y="109"/>
                      <a:pt x="750" y="171"/>
                      <a:pt x="1" y="243"/>
                    </a:cubicBezTo>
                    <a:cubicBezTo>
                      <a:pt x="10" y="323"/>
                      <a:pt x="27" y="394"/>
                      <a:pt x="36" y="475"/>
                    </a:cubicBezTo>
                    <a:cubicBezTo>
                      <a:pt x="795" y="448"/>
                      <a:pt x="1571" y="296"/>
                      <a:pt x="2267" y="73"/>
                    </a:cubicBezTo>
                    <a:cubicBezTo>
                      <a:pt x="2308" y="56"/>
                      <a:pt x="2295" y="1"/>
                      <a:pt x="22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69" name="Google Shape;3669;p40"/>
              <p:cNvSpPr/>
              <p:nvPr/>
            </p:nvSpPr>
            <p:spPr>
              <a:xfrm>
                <a:off x="6319009" y="2772503"/>
                <a:ext cx="117408" cy="37854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551" extrusionOk="0">
                    <a:moveTo>
                      <a:pt x="1613" y="0"/>
                    </a:moveTo>
                    <a:cubicBezTo>
                      <a:pt x="1608" y="0"/>
                      <a:pt x="1603" y="1"/>
                      <a:pt x="1598" y="2"/>
                    </a:cubicBezTo>
                    <a:cubicBezTo>
                      <a:pt x="1107" y="181"/>
                      <a:pt x="572" y="234"/>
                      <a:pt x="72" y="413"/>
                    </a:cubicBezTo>
                    <a:cubicBezTo>
                      <a:pt x="1" y="440"/>
                      <a:pt x="19" y="547"/>
                      <a:pt x="90" y="547"/>
                    </a:cubicBezTo>
                    <a:cubicBezTo>
                      <a:pt x="126" y="549"/>
                      <a:pt x="162" y="550"/>
                      <a:pt x="198" y="550"/>
                    </a:cubicBezTo>
                    <a:cubicBezTo>
                      <a:pt x="699" y="550"/>
                      <a:pt x="1210" y="327"/>
                      <a:pt x="1651" y="118"/>
                    </a:cubicBezTo>
                    <a:cubicBezTo>
                      <a:pt x="1709" y="94"/>
                      <a:pt x="1675" y="0"/>
                      <a:pt x="1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70" name="Google Shape;3670;p40"/>
              <p:cNvSpPr/>
              <p:nvPr/>
            </p:nvSpPr>
            <p:spPr>
              <a:xfrm>
                <a:off x="6358446" y="2895828"/>
                <a:ext cx="123042" cy="44243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644" extrusionOk="0">
                    <a:moveTo>
                      <a:pt x="1791" y="1"/>
                    </a:moveTo>
                    <a:cubicBezTo>
                      <a:pt x="1247" y="224"/>
                      <a:pt x="694" y="340"/>
                      <a:pt x="105" y="464"/>
                    </a:cubicBezTo>
                    <a:cubicBezTo>
                      <a:pt x="1" y="491"/>
                      <a:pt x="23" y="643"/>
                      <a:pt x="115" y="643"/>
                    </a:cubicBezTo>
                    <a:cubicBezTo>
                      <a:pt x="117" y="643"/>
                      <a:pt x="120" y="643"/>
                      <a:pt x="123" y="643"/>
                    </a:cubicBezTo>
                    <a:cubicBezTo>
                      <a:pt x="702" y="625"/>
                      <a:pt x="1273" y="438"/>
                      <a:pt x="1791" y="179"/>
                    </a:cubicBezTo>
                    <a:cubicBezTo>
                      <a:pt x="1791" y="117"/>
                      <a:pt x="1791" y="63"/>
                      <a:pt x="17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71" name="Google Shape;3671;p40"/>
              <p:cNvSpPr/>
              <p:nvPr/>
            </p:nvSpPr>
            <p:spPr>
              <a:xfrm>
                <a:off x="6300047" y="2941173"/>
                <a:ext cx="182055" cy="41357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602" extrusionOk="0">
                    <a:moveTo>
                      <a:pt x="2650" y="1"/>
                    </a:moveTo>
                    <a:cubicBezTo>
                      <a:pt x="1793" y="215"/>
                      <a:pt x="937" y="304"/>
                      <a:pt x="63" y="482"/>
                    </a:cubicBezTo>
                    <a:cubicBezTo>
                      <a:pt x="0" y="491"/>
                      <a:pt x="27" y="581"/>
                      <a:pt x="72" y="581"/>
                    </a:cubicBezTo>
                    <a:cubicBezTo>
                      <a:pt x="208" y="595"/>
                      <a:pt x="346" y="602"/>
                      <a:pt x="485" y="602"/>
                    </a:cubicBezTo>
                    <a:cubicBezTo>
                      <a:pt x="1210" y="602"/>
                      <a:pt x="1961" y="419"/>
                      <a:pt x="2650" y="179"/>
                    </a:cubicBezTo>
                    <a:cubicBezTo>
                      <a:pt x="2650" y="117"/>
                      <a:pt x="2650" y="54"/>
                      <a:pt x="26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72" name="Google Shape;3672;p40"/>
              <p:cNvSpPr/>
              <p:nvPr/>
            </p:nvSpPr>
            <p:spPr>
              <a:xfrm>
                <a:off x="6281016" y="3068003"/>
                <a:ext cx="129843" cy="33251"/>
              </a:xfrm>
              <a:custGeom>
                <a:avLst/>
                <a:gdLst/>
                <a:ahLst/>
                <a:cxnLst/>
                <a:rect l="l" t="t" r="r" b="b"/>
                <a:pathLst>
                  <a:path w="1890" h="484" extrusionOk="0">
                    <a:moveTo>
                      <a:pt x="1819" y="1"/>
                    </a:moveTo>
                    <a:cubicBezTo>
                      <a:pt x="1817" y="1"/>
                      <a:pt x="1814" y="1"/>
                      <a:pt x="1812" y="1"/>
                    </a:cubicBezTo>
                    <a:cubicBezTo>
                      <a:pt x="1223" y="82"/>
                      <a:pt x="598" y="135"/>
                      <a:pt x="1" y="242"/>
                    </a:cubicBezTo>
                    <a:cubicBezTo>
                      <a:pt x="10" y="323"/>
                      <a:pt x="27" y="403"/>
                      <a:pt x="36" y="483"/>
                    </a:cubicBezTo>
                    <a:cubicBezTo>
                      <a:pt x="643" y="385"/>
                      <a:pt x="1250" y="233"/>
                      <a:pt x="1829" y="117"/>
                    </a:cubicBezTo>
                    <a:cubicBezTo>
                      <a:pt x="1889" y="100"/>
                      <a:pt x="1875" y="1"/>
                      <a:pt x="18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  <p:sp>
            <p:nvSpPr>
              <p:cNvPr id="3673" name="Google Shape;3673;p40"/>
              <p:cNvSpPr/>
              <p:nvPr/>
            </p:nvSpPr>
            <p:spPr>
              <a:xfrm>
                <a:off x="6387096" y="3112798"/>
                <a:ext cx="97485" cy="18068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3" extrusionOk="0">
                    <a:moveTo>
                      <a:pt x="1418" y="1"/>
                    </a:moveTo>
                    <a:cubicBezTo>
                      <a:pt x="963" y="27"/>
                      <a:pt x="491" y="18"/>
                      <a:pt x="54" y="117"/>
                    </a:cubicBezTo>
                    <a:cubicBezTo>
                      <a:pt x="0" y="126"/>
                      <a:pt x="0" y="215"/>
                      <a:pt x="54" y="224"/>
                    </a:cubicBezTo>
                    <a:cubicBezTo>
                      <a:pt x="185" y="251"/>
                      <a:pt x="323" y="263"/>
                      <a:pt x="464" y="263"/>
                    </a:cubicBezTo>
                    <a:cubicBezTo>
                      <a:pt x="780" y="263"/>
                      <a:pt x="1110" y="205"/>
                      <a:pt x="1418" y="143"/>
                    </a:cubicBezTo>
                    <a:cubicBezTo>
                      <a:pt x="1418" y="90"/>
                      <a:pt x="1418" y="45"/>
                      <a:pt x="14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867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89"/>
              </a:p>
            </p:txBody>
          </p:sp>
        </p:grpSp>
        <p:sp>
          <p:nvSpPr>
            <p:cNvPr id="3674" name="Google Shape;3674;p40"/>
            <p:cNvSpPr/>
            <p:nvPr/>
          </p:nvSpPr>
          <p:spPr>
            <a:xfrm rot="411163">
              <a:off x="1257352" y="3496918"/>
              <a:ext cx="554514" cy="777819"/>
            </a:xfrm>
            <a:custGeom>
              <a:avLst/>
              <a:gdLst/>
              <a:ahLst/>
              <a:cxnLst/>
              <a:rect l="l" t="t" r="r" b="b"/>
              <a:pathLst>
                <a:path w="15149" h="21251" extrusionOk="0">
                  <a:moveTo>
                    <a:pt x="3105" y="7512"/>
                  </a:moveTo>
                  <a:cubicBezTo>
                    <a:pt x="3159" y="7789"/>
                    <a:pt x="3248" y="8012"/>
                    <a:pt x="2980" y="8128"/>
                  </a:cubicBezTo>
                  <a:cubicBezTo>
                    <a:pt x="2713" y="8253"/>
                    <a:pt x="2722" y="8101"/>
                    <a:pt x="2534" y="7869"/>
                  </a:cubicBezTo>
                  <a:cubicBezTo>
                    <a:pt x="2427" y="7735"/>
                    <a:pt x="2329" y="7593"/>
                    <a:pt x="2186" y="7486"/>
                  </a:cubicBezTo>
                  <a:cubicBezTo>
                    <a:pt x="1589" y="7040"/>
                    <a:pt x="839" y="7325"/>
                    <a:pt x="964" y="8119"/>
                  </a:cubicBezTo>
                  <a:cubicBezTo>
                    <a:pt x="1134" y="9199"/>
                    <a:pt x="1999" y="9600"/>
                    <a:pt x="2820" y="10126"/>
                  </a:cubicBezTo>
                  <a:cubicBezTo>
                    <a:pt x="3400" y="10492"/>
                    <a:pt x="3462" y="11152"/>
                    <a:pt x="3863" y="11661"/>
                  </a:cubicBezTo>
                  <a:cubicBezTo>
                    <a:pt x="4167" y="12053"/>
                    <a:pt x="4595" y="12330"/>
                    <a:pt x="4952" y="12660"/>
                  </a:cubicBezTo>
                  <a:cubicBezTo>
                    <a:pt x="5514" y="13186"/>
                    <a:pt x="5728" y="13846"/>
                    <a:pt x="5701" y="14614"/>
                  </a:cubicBezTo>
                  <a:cubicBezTo>
                    <a:pt x="5683" y="14961"/>
                    <a:pt x="5630" y="15300"/>
                    <a:pt x="5558" y="15639"/>
                  </a:cubicBezTo>
                  <a:cubicBezTo>
                    <a:pt x="5505" y="15880"/>
                    <a:pt x="5585" y="15916"/>
                    <a:pt x="5318" y="15871"/>
                  </a:cubicBezTo>
                  <a:cubicBezTo>
                    <a:pt x="5086" y="15836"/>
                    <a:pt x="5050" y="15639"/>
                    <a:pt x="4952" y="15452"/>
                  </a:cubicBezTo>
                  <a:cubicBezTo>
                    <a:pt x="4711" y="14961"/>
                    <a:pt x="4238" y="13026"/>
                    <a:pt x="3382" y="13356"/>
                  </a:cubicBezTo>
                  <a:cubicBezTo>
                    <a:pt x="3105" y="13472"/>
                    <a:pt x="3007" y="13820"/>
                    <a:pt x="3052" y="14087"/>
                  </a:cubicBezTo>
                  <a:cubicBezTo>
                    <a:pt x="3078" y="14266"/>
                    <a:pt x="3185" y="14408"/>
                    <a:pt x="3293" y="14551"/>
                  </a:cubicBezTo>
                  <a:cubicBezTo>
                    <a:pt x="3364" y="14640"/>
                    <a:pt x="3480" y="14730"/>
                    <a:pt x="3524" y="14837"/>
                  </a:cubicBezTo>
                  <a:cubicBezTo>
                    <a:pt x="3721" y="15006"/>
                    <a:pt x="3632" y="15140"/>
                    <a:pt x="3257" y="15256"/>
                  </a:cubicBezTo>
                  <a:cubicBezTo>
                    <a:pt x="3221" y="15211"/>
                    <a:pt x="3177" y="15176"/>
                    <a:pt x="3141" y="15131"/>
                  </a:cubicBezTo>
                  <a:cubicBezTo>
                    <a:pt x="2864" y="15015"/>
                    <a:pt x="2543" y="14435"/>
                    <a:pt x="2329" y="14221"/>
                  </a:cubicBezTo>
                  <a:cubicBezTo>
                    <a:pt x="2213" y="14105"/>
                    <a:pt x="2106" y="13980"/>
                    <a:pt x="1963" y="13909"/>
                  </a:cubicBezTo>
                  <a:cubicBezTo>
                    <a:pt x="1669" y="13775"/>
                    <a:pt x="1357" y="13846"/>
                    <a:pt x="1151" y="14096"/>
                  </a:cubicBezTo>
                  <a:cubicBezTo>
                    <a:pt x="545" y="14810"/>
                    <a:pt x="1401" y="15854"/>
                    <a:pt x="1972" y="16291"/>
                  </a:cubicBezTo>
                  <a:cubicBezTo>
                    <a:pt x="2365" y="16594"/>
                    <a:pt x="2820" y="16808"/>
                    <a:pt x="3293" y="16969"/>
                  </a:cubicBezTo>
                  <a:cubicBezTo>
                    <a:pt x="3872" y="17147"/>
                    <a:pt x="4845" y="17103"/>
                    <a:pt x="5068" y="17789"/>
                  </a:cubicBezTo>
                  <a:cubicBezTo>
                    <a:pt x="5380" y="18762"/>
                    <a:pt x="4631" y="20287"/>
                    <a:pt x="5594" y="21010"/>
                  </a:cubicBezTo>
                  <a:cubicBezTo>
                    <a:pt x="5915" y="21251"/>
                    <a:pt x="6308" y="21215"/>
                    <a:pt x="6567" y="21001"/>
                  </a:cubicBezTo>
                  <a:cubicBezTo>
                    <a:pt x="6620" y="20992"/>
                    <a:pt x="6683" y="20947"/>
                    <a:pt x="6691" y="20867"/>
                  </a:cubicBezTo>
                  <a:cubicBezTo>
                    <a:pt x="6691" y="20867"/>
                    <a:pt x="6691" y="20867"/>
                    <a:pt x="6691" y="20867"/>
                  </a:cubicBezTo>
                  <a:cubicBezTo>
                    <a:pt x="6799" y="20716"/>
                    <a:pt x="6852" y="20519"/>
                    <a:pt x="6799" y="20296"/>
                  </a:cubicBezTo>
                  <a:cubicBezTo>
                    <a:pt x="6799" y="20261"/>
                    <a:pt x="6781" y="20243"/>
                    <a:pt x="6772" y="20225"/>
                  </a:cubicBezTo>
                  <a:cubicBezTo>
                    <a:pt x="6950" y="18673"/>
                    <a:pt x="7066" y="17111"/>
                    <a:pt x="7182" y="15550"/>
                  </a:cubicBezTo>
                  <a:cubicBezTo>
                    <a:pt x="7227" y="15060"/>
                    <a:pt x="7209" y="14524"/>
                    <a:pt x="7423" y="14069"/>
                  </a:cubicBezTo>
                  <a:cubicBezTo>
                    <a:pt x="7575" y="13748"/>
                    <a:pt x="7824" y="13490"/>
                    <a:pt x="8065" y="13231"/>
                  </a:cubicBezTo>
                  <a:cubicBezTo>
                    <a:pt x="8324" y="12945"/>
                    <a:pt x="8583" y="12660"/>
                    <a:pt x="8895" y="12428"/>
                  </a:cubicBezTo>
                  <a:cubicBezTo>
                    <a:pt x="9270" y="12142"/>
                    <a:pt x="9680" y="12035"/>
                    <a:pt x="10108" y="11866"/>
                  </a:cubicBezTo>
                  <a:cubicBezTo>
                    <a:pt x="10768" y="11616"/>
                    <a:pt x="11188" y="11045"/>
                    <a:pt x="11875" y="10840"/>
                  </a:cubicBezTo>
                  <a:cubicBezTo>
                    <a:pt x="12508" y="10653"/>
                    <a:pt x="13177" y="10653"/>
                    <a:pt x="13802" y="10421"/>
                  </a:cubicBezTo>
                  <a:cubicBezTo>
                    <a:pt x="14141" y="10287"/>
                    <a:pt x="14658" y="10037"/>
                    <a:pt x="14729" y="9636"/>
                  </a:cubicBezTo>
                  <a:cubicBezTo>
                    <a:pt x="14801" y="9234"/>
                    <a:pt x="14444" y="8958"/>
                    <a:pt x="14087" y="8931"/>
                  </a:cubicBezTo>
                  <a:cubicBezTo>
                    <a:pt x="13552" y="8877"/>
                    <a:pt x="12972" y="9288"/>
                    <a:pt x="12544" y="9555"/>
                  </a:cubicBezTo>
                  <a:cubicBezTo>
                    <a:pt x="12303" y="9707"/>
                    <a:pt x="12062" y="9868"/>
                    <a:pt x="11812" y="10001"/>
                  </a:cubicBezTo>
                  <a:cubicBezTo>
                    <a:pt x="11643" y="10082"/>
                    <a:pt x="10902" y="10474"/>
                    <a:pt x="10688" y="10340"/>
                  </a:cubicBezTo>
                  <a:cubicBezTo>
                    <a:pt x="10376" y="10144"/>
                    <a:pt x="10786" y="9645"/>
                    <a:pt x="10911" y="9502"/>
                  </a:cubicBezTo>
                  <a:cubicBezTo>
                    <a:pt x="11000" y="9413"/>
                    <a:pt x="11090" y="9323"/>
                    <a:pt x="11179" y="9243"/>
                  </a:cubicBezTo>
                  <a:cubicBezTo>
                    <a:pt x="11446" y="9002"/>
                    <a:pt x="11732" y="8779"/>
                    <a:pt x="11999" y="8547"/>
                  </a:cubicBezTo>
                  <a:cubicBezTo>
                    <a:pt x="12526" y="8092"/>
                    <a:pt x="13043" y="7620"/>
                    <a:pt x="13543" y="7147"/>
                  </a:cubicBezTo>
                  <a:cubicBezTo>
                    <a:pt x="14471" y="6264"/>
                    <a:pt x="15095" y="5478"/>
                    <a:pt x="15113" y="4149"/>
                  </a:cubicBezTo>
                  <a:cubicBezTo>
                    <a:pt x="15113" y="3543"/>
                    <a:pt x="15149" y="1750"/>
                    <a:pt x="14051" y="2017"/>
                  </a:cubicBezTo>
                  <a:cubicBezTo>
                    <a:pt x="13168" y="2240"/>
                    <a:pt x="13587" y="3944"/>
                    <a:pt x="13534" y="4569"/>
                  </a:cubicBezTo>
                  <a:cubicBezTo>
                    <a:pt x="13454" y="5496"/>
                    <a:pt x="12838" y="5710"/>
                    <a:pt x="12196" y="6201"/>
                  </a:cubicBezTo>
                  <a:cubicBezTo>
                    <a:pt x="11794" y="6504"/>
                    <a:pt x="11473" y="6888"/>
                    <a:pt x="11197" y="7307"/>
                  </a:cubicBezTo>
                  <a:cubicBezTo>
                    <a:pt x="10858" y="7816"/>
                    <a:pt x="10590" y="8369"/>
                    <a:pt x="10296" y="8904"/>
                  </a:cubicBezTo>
                  <a:cubicBezTo>
                    <a:pt x="10260" y="8984"/>
                    <a:pt x="10189" y="9154"/>
                    <a:pt x="10117" y="9225"/>
                  </a:cubicBezTo>
                  <a:cubicBezTo>
                    <a:pt x="10037" y="9466"/>
                    <a:pt x="9850" y="9502"/>
                    <a:pt x="9564" y="9341"/>
                  </a:cubicBezTo>
                  <a:cubicBezTo>
                    <a:pt x="9564" y="9279"/>
                    <a:pt x="9573" y="9225"/>
                    <a:pt x="9582" y="9163"/>
                  </a:cubicBezTo>
                  <a:cubicBezTo>
                    <a:pt x="9528" y="8833"/>
                    <a:pt x="9796" y="8378"/>
                    <a:pt x="9939" y="8101"/>
                  </a:cubicBezTo>
                  <a:cubicBezTo>
                    <a:pt x="10420" y="7165"/>
                    <a:pt x="11197" y="6174"/>
                    <a:pt x="10751" y="5077"/>
                  </a:cubicBezTo>
                  <a:cubicBezTo>
                    <a:pt x="10572" y="4631"/>
                    <a:pt x="9698" y="3766"/>
                    <a:pt x="9403" y="4569"/>
                  </a:cubicBezTo>
                  <a:cubicBezTo>
                    <a:pt x="9163" y="5229"/>
                    <a:pt x="9546" y="5951"/>
                    <a:pt x="9341" y="6620"/>
                  </a:cubicBezTo>
                  <a:cubicBezTo>
                    <a:pt x="9163" y="7191"/>
                    <a:pt x="8743" y="7620"/>
                    <a:pt x="8645" y="8217"/>
                  </a:cubicBezTo>
                  <a:cubicBezTo>
                    <a:pt x="8583" y="8628"/>
                    <a:pt x="8636" y="9038"/>
                    <a:pt x="8511" y="9430"/>
                  </a:cubicBezTo>
                  <a:cubicBezTo>
                    <a:pt x="8413" y="9778"/>
                    <a:pt x="8208" y="10082"/>
                    <a:pt x="7994" y="10376"/>
                  </a:cubicBezTo>
                  <a:cubicBezTo>
                    <a:pt x="7762" y="10688"/>
                    <a:pt x="7512" y="10992"/>
                    <a:pt x="7253" y="11286"/>
                  </a:cubicBezTo>
                  <a:cubicBezTo>
                    <a:pt x="7146" y="11393"/>
                    <a:pt x="7004" y="11625"/>
                    <a:pt x="6861" y="11696"/>
                  </a:cubicBezTo>
                  <a:cubicBezTo>
                    <a:pt x="6575" y="11830"/>
                    <a:pt x="6460" y="11545"/>
                    <a:pt x="6352" y="11304"/>
                  </a:cubicBezTo>
                  <a:cubicBezTo>
                    <a:pt x="5764" y="10028"/>
                    <a:pt x="6335" y="8199"/>
                    <a:pt x="6959" y="7049"/>
                  </a:cubicBezTo>
                  <a:cubicBezTo>
                    <a:pt x="7628" y="5835"/>
                    <a:pt x="8386" y="4809"/>
                    <a:pt x="8601" y="3400"/>
                  </a:cubicBezTo>
                  <a:cubicBezTo>
                    <a:pt x="8717" y="2695"/>
                    <a:pt x="8725" y="1973"/>
                    <a:pt x="8618" y="1277"/>
                  </a:cubicBezTo>
                  <a:cubicBezTo>
                    <a:pt x="8565" y="893"/>
                    <a:pt x="8485" y="492"/>
                    <a:pt x="8163" y="242"/>
                  </a:cubicBezTo>
                  <a:cubicBezTo>
                    <a:pt x="7905" y="46"/>
                    <a:pt x="7530" y="1"/>
                    <a:pt x="7262" y="206"/>
                  </a:cubicBezTo>
                  <a:cubicBezTo>
                    <a:pt x="6959" y="447"/>
                    <a:pt x="6959" y="884"/>
                    <a:pt x="6959" y="1232"/>
                  </a:cubicBezTo>
                  <a:cubicBezTo>
                    <a:pt x="6977" y="2570"/>
                    <a:pt x="7450" y="4140"/>
                    <a:pt x="6611" y="5291"/>
                  </a:cubicBezTo>
                  <a:cubicBezTo>
                    <a:pt x="6522" y="4925"/>
                    <a:pt x="6477" y="4551"/>
                    <a:pt x="6486" y="4167"/>
                  </a:cubicBezTo>
                  <a:cubicBezTo>
                    <a:pt x="6495" y="3846"/>
                    <a:pt x="6575" y="3525"/>
                    <a:pt x="6540" y="3204"/>
                  </a:cubicBezTo>
                  <a:cubicBezTo>
                    <a:pt x="6495" y="2829"/>
                    <a:pt x="6219" y="2427"/>
                    <a:pt x="5790" y="2508"/>
                  </a:cubicBezTo>
                  <a:cubicBezTo>
                    <a:pt x="5443" y="2570"/>
                    <a:pt x="5327" y="2936"/>
                    <a:pt x="5291" y="3239"/>
                  </a:cubicBezTo>
                  <a:cubicBezTo>
                    <a:pt x="5184" y="4015"/>
                    <a:pt x="5264" y="4836"/>
                    <a:pt x="5318" y="5612"/>
                  </a:cubicBezTo>
                  <a:cubicBezTo>
                    <a:pt x="5362" y="6371"/>
                    <a:pt x="5434" y="7138"/>
                    <a:pt x="5407" y="7905"/>
                  </a:cubicBezTo>
                  <a:cubicBezTo>
                    <a:pt x="5398" y="8333"/>
                    <a:pt x="5362" y="8770"/>
                    <a:pt x="5282" y="9190"/>
                  </a:cubicBezTo>
                  <a:cubicBezTo>
                    <a:pt x="5202" y="9582"/>
                    <a:pt x="4996" y="10635"/>
                    <a:pt x="4541" y="9814"/>
                  </a:cubicBezTo>
                  <a:cubicBezTo>
                    <a:pt x="4220" y="9234"/>
                    <a:pt x="4390" y="8405"/>
                    <a:pt x="4372" y="7771"/>
                  </a:cubicBezTo>
                  <a:cubicBezTo>
                    <a:pt x="4372" y="7272"/>
                    <a:pt x="4318" y="6754"/>
                    <a:pt x="4060" y="6317"/>
                  </a:cubicBezTo>
                  <a:cubicBezTo>
                    <a:pt x="3774" y="5826"/>
                    <a:pt x="3266" y="5550"/>
                    <a:pt x="2882" y="5148"/>
                  </a:cubicBezTo>
                  <a:cubicBezTo>
                    <a:pt x="2383" y="4622"/>
                    <a:pt x="2061" y="3944"/>
                    <a:pt x="1954" y="3230"/>
                  </a:cubicBezTo>
                  <a:cubicBezTo>
                    <a:pt x="1865" y="2633"/>
                    <a:pt x="1821" y="1232"/>
                    <a:pt x="804" y="1500"/>
                  </a:cubicBezTo>
                  <a:cubicBezTo>
                    <a:pt x="1" y="1705"/>
                    <a:pt x="179" y="2963"/>
                    <a:pt x="250" y="3543"/>
                  </a:cubicBezTo>
                  <a:cubicBezTo>
                    <a:pt x="402" y="4667"/>
                    <a:pt x="1009" y="5220"/>
                    <a:pt x="1883" y="5853"/>
                  </a:cubicBezTo>
                  <a:cubicBezTo>
                    <a:pt x="2481" y="6281"/>
                    <a:pt x="2954" y="6772"/>
                    <a:pt x="3105" y="751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7" name="Title 26">
            <a:extLst>
              <a:ext uri="{FF2B5EF4-FFF2-40B4-BE49-F238E27FC236}">
                <a16:creationId xmlns:a16="http://schemas.microsoft.com/office/drawing/2014/main" id="{355676A0-BA82-920B-5604-DB7F1B32AFAC}"/>
              </a:ext>
            </a:extLst>
          </p:cNvPr>
          <p:cNvSpPr txBox="1">
            <a:spLocks/>
          </p:cNvSpPr>
          <p:nvPr/>
        </p:nvSpPr>
        <p:spPr>
          <a:xfrm>
            <a:off x="2193286" y="176981"/>
            <a:ext cx="9212133" cy="132170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67" kern="1200">
                <a:solidFill>
                  <a:srgbClr val="191919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pPr algn="l"/>
            <a:r>
              <a:rPr lang="en-US" sz="6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 Biotechnology: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FBE1862-A3DE-27B4-B6EB-C6B163CF574E}"/>
              </a:ext>
            </a:extLst>
          </p:cNvPr>
          <p:cNvSpPr txBox="1">
            <a:spLocks/>
          </p:cNvSpPr>
          <p:nvPr/>
        </p:nvSpPr>
        <p:spPr>
          <a:xfrm>
            <a:off x="2203118" y="1280997"/>
            <a:ext cx="8636363" cy="92568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Biotechnology Beneath the Waves</a:t>
            </a:r>
          </a:p>
        </p:txBody>
      </p:sp>
      <p:sp>
        <p:nvSpPr>
          <p:cNvPr id="11" name="Google Shape;3681;p41">
            <a:extLst>
              <a:ext uri="{FF2B5EF4-FFF2-40B4-BE49-F238E27FC236}">
                <a16:creationId xmlns:a16="http://schemas.microsoft.com/office/drawing/2014/main" id="{35C4B9B6-9DCD-DAF8-AF8A-232345B65623}"/>
              </a:ext>
            </a:extLst>
          </p:cNvPr>
          <p:cNvSpPr txBox="1">
            <a:spLocks/>
          </p:cNvSpPr>
          <p:nvPr/>
        </p:nvSpPr>
        <p:spPr>
          <a:xfrm>
            <a:off x="6453349" y="2237558"/>
            <a:ext cx="3813403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67" kern="1200">
                <a:solidFill>
                  <a:srgbClr val="191919"/>
                </a:solidFill>
                <a:latin typeface="+mj-lt"/>
                <a:ea typeface="+mj-ea"/>
                <a:cs typeface="+mj-c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933">
                <a:solidFill>
                  <a:srgbClr val="191919"/>
                </a:solidFill>
              </a:defRPr>
            </a:lvl9pPr>
          </a:lstStyle>
          <a:p>
            <a:pPr algn="l">
              <a:lnSpc>
                <a:spcPct val="115000"/>
              </a:lnSpc>
            </a:pPr>
            <a:r>
              <a:rPr lang="en-US" sz="3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6 members: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7D7FC9-EA58-AEBC-A1A5-D6D596A15935}"/>
              </a:ext>
            </a:extLst>
          </p:cNvPr>
          <p:cNvSpPr txBox="1"/>
          <p:nvPr/>
        </p:nvSpPr>
        <p:spPr>
          <a:xfrm>
            <a:off x="6602184" y="2909879"/>
            <a:ext cx="4692093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Arannya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(HS24510063)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Saneth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(HS24510206)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Piyushani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(HS24510135)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Irushi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(HS24510223)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Shenthuri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(HS24022224)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Michelle</a:t>
            </a:r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(HS24510297)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 smtClean="0"/>
              <a:pPr algn="ctr"/>
              <a:t>10</a:t>
            </a:fld>
            <a:endParaRPr lang="e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31585E-84D1-4931-2184-8E5A5B245E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3"/>
          <a:stretch/>
        </p:blipFill>
        <p:spPr>
          <a:xfrm>
            <a:off x="4552301" y="3744422"/>
            <a:ext cx="2933797" cy="19109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440617-9C4C-B415-0AD8-DDD7704A1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301" y="1375858"/>
            <a:ext cx="2933797" cy="2039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B85A31-1B18-8665-D194-42B93193D8CB}"/>
              </a:ext>
            </a:extLst>
          </p:cNvPr>
          <p:cNvSpPr txBox="1"/>
          <p:nvPr/>
        </p:nvSpPr>
        <p:spPr>
          <a:xfrm>
            <a:off x="974690" y="1202652"/>
            <a:ext cx="3597780" cy="4555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Chitosan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Wound healing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Tissue engineering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Food industry</a:t>
            </a:r>
          </a:p>
          <a:p>
            <a:pPr lvl="0">
              <a:lnSpc>
                <a:spcPct val="150000"/>
              </a:lnSpc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Agar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Microbiology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Cosmetics industry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Tissue culture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Medicine</a:t>
            </a:r>
          </a:p>
        </p:txBody>
      </p:sp>
      <p:sp>
        <p:nvSpPr>
          <p:cNvPr id="5" name="Google Shape;3681;p41">
            <a:extLst>
              <a:ext uri="{FF2B5EF4-FFF2-40B4-BE49-F238E27FC236}">
                <a16:creationId xmlns:a16="http://schemas.microsoft.com/office/drawing/2014/main" id="{D10514B9-7004-D293-B8AE-2CD07655504D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Biomaterials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FB4B8-09F2-DF5B-BBDF-009F7DAF7334}"/>
              </a:ext>
            </a:extLst>
          </p:cNvPr>
          <p:cNvSpPr txBox="1"/>
          <p:nvPr/>
        </p:nvSpPr>
        <p:spPr>
          <a:xfrm>
            <a:off x="7546940" y="1202652"/>
            <a:ext cx="4081695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Pearl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Jewellery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Cosmetics</a:t>
            </a:r>
          </a:p>
          <a:p>
            <a:pPr lvl="0">
              <a:lnSpc>
                <a:spcPct val="150000"/>
              </a:lnSpc>
              <a:defRPr/>
            </a:pPr>
            <a:endParaRPr lang="en-GB" b="1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Alginates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 sector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Food industry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Cosmetics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Industrial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2123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11</a:t>
            </a:fld>
            <a:endParaRPr/>
          </a:p>
        </p:txBody>
      </p:sp>
      <p:sp>
        <p:nvSpPr>
          <p:cNvPr id="2" name="Google Shape;3681;p41">
            <a:extLst>
              <a:ext uri="{FF2B5EF4-FFF2-40B4-BE49-F238E27FC236}">
                <a16:creationId xmlns:a16="http://schemas.microsoft.com/office/drawing/2014/main" id="{0A2421F3-B68F-83AE-E66A-67B5900AA731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Biofuel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B4A04-0C3F-139A-AD16-6A4ED5D39544}"/>
              </a:ext>
            </a:extLst>
          </p:cNvPr>
          <p:cNvSpPr txBox="1"/>
          <p:nvPr/>
        </p:nvSpPr>
        <p:spPr>
          <a:xfrm>
            <a:off x="974690" y="984736"/>
            <a:ext cx="6397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 biotechnology uses algae and seaweeds to produce biofuel.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573D4-3D96-0D7E-D512-C4CE59345412}"/>
              </a:ext>
            </a:extLst>
          </p:cNvPr>
          <p:cNvSpPr txBox="1"/>
          <p:nvPr/>
        </p:nvSpPr>
        <p:spPr>
          <a:xfrm>
            <a:off x="1676264" y="2136356"/>
            <a:ext cx="5268109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Algae benefits: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Grows quickly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High oil content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Can be grown in the ocean</a:t>
            </a:r>
            <a:endParaRPr lang="en-GB" sz="3000" dirty="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200"/>
              </a:spcBef>
            </a:pPr>
            <a:r>
              <a:rPr lang="en-GB" sz="30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Production process: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Cultivation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Efficient harvesting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Oil extraction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Conversion to biofuels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AF7074-BE49-9593-4760-805A02985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475790"/>
            <a:ext cx="3997360" cy="5934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7A3B1-2599-2CD9-A1D6-02F33BB5F2F0}"/>
              </a:ext>
            </a:extLst>
          </p:cNvPr>
          <p:cNvSpPr txBox="1"/>
          <p:nvPr/>
        </p:nvSpPr>
        <p:spPr>
          <a:xfrm>
            <a:off x="905383" y="1202651"/>
            <a:ext cx="512131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Sustainability: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Renewable and sustainable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Lower carbon footprint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Doesn’t compete with food crops for land</a:t>
            </a:r>
          </a:p>
          <a:p>
            <a:pPr lvl="0">
              <a:lnSpc>
                <a:spcPct val="150000"/>
              </a:lnSpc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Renewability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 material</a:t>
            </a:r>
          </a:p>
        </p:txBody>
      </p:sp>
      <p:sp>
        <p:nvSpPr>
          <p:cNvPr id="5" name="Google Shape;3681;p41">
            <a:extLst>
              <a:ext uri="{FF2B5EF4-FFF2-40B4-BE49-F238E27FC236}">
                <a16:creationId xmlns:a16="http://schemas.microsoft.com/office/drawing/2014/main" id="{0A13263A-D7C0-F2E8-8081-C99DF03BECCA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Biofuel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D4925-FDCD-268B-D25F-C35373BF6F3C}"/>
              </a:ext>
            </a:extLst>
          </p:cNvPr>
          <p:cNvSpPr txBox="1"/>
          <p:nvPr/>
        </p:nvSpPr>
        <p:spPr>
          <a:xfrm>
            <a:off x="6096000" y="1202651"/>
            <a:ext cx="56826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production cost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Technological barriers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Scalability issues</a:t>
            </a:r>
          </a:p>
          <a:p>
            <a:pPr lvl="0">
              <a:lnSpc>
                <a:spcPct val="150000"/>
              </a:lnSpc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Outlook: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Advances in genetic engineering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Combining biofuels with wastewater treatment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Growing interest and investment in the field</a:t>
            </a:r>
          </a:p>
        </p:txBody>
      </p:sp>
    </p:spTree>
    <p:extLst>
      <p:ext uri="{BB962C8B-B14F-4D97-AF65-F5344CB8AC3E}">
        <p14:creationId xmlns:p14="http://schemas.microsoft.com/office/powerpoint/2010/main" val="81702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13</a:t>
            </a:fld>
            <a:endParaRPr/>
          </a:p>
        </p:txBody>
      </p:sp>
      <p:sp>
        <p:nvSpPr>
          <p:cNvPr id="3" name="Google Shape;3681;p41">
            <a:extLst>
              <a:ext uri="{FF2B5EF4-FFF2-40B4-BE49-F238E27FC236}">
                <a16:creationId xmlns:a16="http://schemas.microsoft.com/office/drawing/2014/main" id="{E9924C60-173B-0E6D-617D-D891557DAE3E}"/>
              </a:ext>
            </a:extLst>
          </p:cNvPr>
          <p:cNvSpPr txBox="1">
            <a:spLocks/>
          </p:cNvSpPr>
          <p:nvPr/>
        </p:nvSpPr>
        <p:spPr>
          <a:xfrm>
            <a:off x="974689" y="221136"/>
            <a:ext cx="1057913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Ocean conservation and environment protection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7E5142-9B46-0CE4-D74E-FD978C5A285C}"/>
              </a:ext>
            </a:extLst>
          </p:cNvPr>
          <p:cNvSpPr txBox="1"/>
          <p:nvPr/>
        </p:nvSpPr>
        <p:spPr>
          <a:xfrm>
            <a:off x="581025" y="1202651"/>
            <a:ext cx="524827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Bioremediation: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Alcanivorax</a:t>
            </a: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bacteria: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Degrades crude oil into less harmful compounds.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61390-E461-D753-1B0D-A154C670BA24}"/>
              </a:ext>
            </a:extLst>
          </p:cNvPr>
          <p:cNvSpPr txBox="1"/>
          <p:nvPr/>
        </p:nvSpPr>
        <p:spPr>
          <a:xfrm>
            <a:off x="5927744" y="1719820"/>
            <a:ext cx="5682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Marine-derived enzymes: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break down non-degradable plastics. </a:t>
            </a:r>
          </a:p>
        </p:txBody>
      </p:sp>
      <p:pic>
        <p:nvPicPr>
          <p:cNvPr id="12" name="Picture 11" descr="A ship in the water&#10;&#10;Description automatically generated">
            <a:extLst>
              <a:ext uri="{FF2B5EF4-FFF2-40B4-BE49-F238E27FC236}">
                <a16:creationId xmlns:a16="http://schemas.microsoft.com/office/drawing/2014/main" id="{0E83AD33-EBA4-B62A-3A5D-1D778E249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12" y="3197148"/>
            <a:ext cx="4586288" cy="34397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collage of sea animals&#10;&#10;Description automatically generated">
            <a:extLst>
              <a:ext uri="{FF2B5EF4-FFF2-40B4-BE49-F238E27FC236}">
                <a16:creationId xmlns:a16="http://schemas.microsoft.com/office/drawing/2014/main" id="{83BFB6FC-6C85-6A93-32DD-A6927A1D7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586" y="3164709"/>
            <a:ext cx="3455514" cy="34555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E9AB68-7082-6757-2798-D5F0002FDB84}"/>
              </a:ext>
            </a:extLst>
          </p:cNvPr>
          <p:cNvSpPr txBox="1"/>
          <p:nvPr/>
        </p:nvSpPr>
        <p:spPr>
          <a:xfrm>
            <a:off x="581585" y="1215015"/>
            <a:ext cx="568267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Restoration of marine habitats: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Micro-fragmentation: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restore damaged coral reefs, improving growth rates.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49C234-D014-7CE1-822C-8219416006C6}"/>
              </a:ext>
            </a:extLst>
          </p:cNvPr>
          <p:cNvSpPr txBox="1"/>
          <p:nvPr/>
        </p:nvSpPr>
        <p:spPr>
          <a:xfrm>
            <a:off x="5927744" y="1719820"/>
            <a:ext cx="5682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Tissue culture techniques: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breed mangrove ecosystems.</a:t>
            </a:r>
          </a:p>
        </p:txBody>
      </p:sp>
      <p:pic>
        <p:nvPicPr>
          <p:cNvPr id="18" name="Picture 17" descr="A person in scuba gear diving underwater&#10;&#10;Description automatically generated">
            <a:extLst>
              <a:ext uri="{FF2B5EF4-FFF2-40B4-BE49-F238E27FC236}">
                <a16:creationId xmlns:a16="http://schemas.microsoft.com/office/drawing/2014/main" id="{B8E08922-8F7D-C508-CD5A-9D4256833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89" y="3207864"/>
            <a:ext cx="4572000" cy="3429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mangrove forest in the water&#10;&#10;Description automatically generated">
            <a:extLst>
              <a:ext uri="{FF2B5EF4-FFF2-40B4-BE49-F238E27FC236}">
                <a16:creationId xmlns:a16="http://schemas.microsoft.com/office/drawing/2014/main" id="{1008245B-A4CD-F3D1-CBF0-478D1AF82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400" y="3188869"/>
            <a:ext cx="5168125" cy="3431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516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10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ctr"/>
            <a:fld id="{00000000-1234-1234-1234-123412341234}" type="slidenum">
              <a:rPr lang="en"/>
              <a:pPr algn="ctr"/>
              <a:t>14</a:t>
            </a:fld>
            <a:endParaRPr/>
          </a:p>
        </p:txBody>
      </p:sp>
      <p:sp>
        <p:nvSpPr>
          <p:cNvPr id="5" name="Google Shape;3681;p41">
            <a:extLst>
              <a:ext uri="{FF2B5EF4-FFF2-40B4-BE49-F238E27FC236}">
                <a16:creationId xmlns:a16="http://schemas.microsoft.com/office/drawing/2014/main" id="{0A13263A-D7C0-F2E8-8081-C99DF03BECCA}"/>
              </a:ext>
            </a:extLst>
          </p:cNvPr>
          <p:cNvSpPr txBox="1">
            <a:spLocks/>
          </p:cNvSpPr>
          <p:nvPr/>
        </p:nvSpPr>
        <p:spPr>
          <a:xfrm>
            <a:off x="974689" y="221136"/>
            <a:ext cx="10579135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Ocean conservation and environment protection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8BF667-E10D-9404-3F03-3971D939E94B}"/>
              </a:ext>
            </a:extLst>
          </p:cNvPr>
          <p:cNvSpPr txBox="1"/>
          <p:nvPr/>
        </p:nvSpPr>
        <p:spPr>
          <a:xfrm>
            <a:off x="974690" y="1202651"/>
            <a:ext cx="485461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Sustainable aquaculture: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engineering: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create faster-growing fish.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Vaccines: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Against diseases (sea lice and viral infections) to improve fish health.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EB9E1-28B7-2F95-A701-DBE5B83888CD}"/>
              </a:ext>
            </a:extLst>
          </p:cNvPr>
          <p:cNvSpPr txBox="1"/>
          <p:nvPr/>
        </p:nvSpPr>
        <p:spPr>
          <a:xfrm>
            <a:off x="6096000" y="1202651"/>
            <a:ext cx="568267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Monitoring and assessment:</a:t>
            </a:r>
          </a:p>
          <a:p>
            <a:pPr marL="457200" lvl="0" indent="-457200"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Marine-derived biosensors: Detects toxins, Water quality can be monitored in real time.</a:t>
            </a:r>
          </a:p>
          <a:p>
            <a:pPr marL="457200" lvl="0" indent="-457200"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Genetic barcoding:</a:t>
            </a:r>
          </a:p>
          <a:p>
            <a:pPr lvl="1">
              <a:defRPr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identify marine species and assess biodiversity.</a:t>
            </a:r>
          </a:p>
        </p:txBody>
      </p:sp>
    </p:spTree>
    <p:extLst>
      <p:ext uri="{BB962C8B-B14F-4D97-AF65-F5344CB8AC3E}">
        <p14:creationId xmlns:p14="http://schemas.microsoft.com/office/powerpoint/2010/main" val="6029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p65"/>
          <p:cNvSpPr/>
          <p:nvPr/>
        </p:nvSpPr>
        <p:spPr>
          <a:xfrm>
            <a:off x="-10557634" y="3759009"/>
            <a:ext cx="1612019" cy="2360232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4" name="Google Shape;4764;p65"/>
          <p:cNvSpPr/>
          <p:nvPr/>
        </p:nvSpPr>
        <p:spPr>
          <a:xfrm>
            <a:off x="4197012" y="2298949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1" name="Google Shape;4771;p65"/>
          <p:cNvSpPr/>
          <p:nvPr/>
        </p:nvSpPr>
        <p:spPr>
          <a:xfrm>
            <a:off x="5701245" y="2670049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2" name="Google Shape;4772;p65"/>
          <p:cNvSpPr/>
          <p:nvPr/>
        </p:nvSpPr>
        <p:spPr>
          <a:xfrm>
            <a:off x="7416879" y="2220217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3681;p41">
            <a:extLst>
              <a:ext uri="{FF2B5EF4-FFF2-40B4-BE49-F238E27FC236}">
                <a16:creationId xmlns:a16="http://schemas.microsoft.com/office/drawing/2014/main" id="{2EC7B237-4067-5E26-47CD-BA9157F5DCAB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2968C-4A1C-9043-CFEA-B7BA759041B3}"/>
              </a:ext>
            </a:extLst>
          </p:cNvPr>
          <p:cNvSpPr txBox="1"/>
          <p:nvPr/>
        </p:nvSpPr>
        <p:spPr>
          <a:xfrm>
            <a:off x="974691" y="1238303"/>
            <a:ext cx="1024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5A6FC02-333D-BF89-F8C4-93B49672B2B8}"/>
              </a:ext>
            </a:extLst>
          </p:cNvPr>
          <p:cNvSpPr txBox="1">
            <a:spLocks/>
          </p:cNvSpPr>
          <p:nvPr/>
        </p:nvSpPr>
        <p:spPr>
          <a:xfrm>
            <a:off x="1056398" y="1245690"/>
            <a:ext cx="10101374" cy="399047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SzPct val="100000"/>
              <a:buNone/>
            </a:pPr>
            <a:r>
              <a:rPr lang="en-US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Marine Biotechnology is helpful for: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utilization in food, medical, cosmetics, materials and production, and fuel industries.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Conservation and management of the aquatic and other environments.</a:t>
            </a:r>
          </a:p>
          <a:p>
            <a:pPr>
              <a:lnSpc>
                <a:spcPct val="100000"/>
              </a:lnSpc>
              <a:buSzPct val="100000"/>
            </a:pP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Conservation and management of aquatic organisms.</a:t>
            </a:r>
          </a:p>
          <a:p>
            <a:pPr>
              <a:lnSpc>
                <a:spcPct val="100000"/>
              </a:lnSpc>
              <a:buSzPct val="100000"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SzPct val="100000"/>
              <a:buNone/>
            </a:pPr>
            <a:endParaRPr lang="en-US" sz="3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65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4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4" name="Google Shape;4704;p65"/>
          <p:cNvSpPr/>
          <p:nvPr/>
        </p:nvSpPr>
        <p:spPr>
          <a:xfrm>
            <a:off x="-10557634" y="3759009"/>
            <a:ext cx="1612019" cy="2360232"/>
          </a:xfrm>
          <a:custGeom>
            <a:avLst/>
            <a:gdLst/>
            <a:ahLst/>
            <a:cxnLst/>
            <a:rect l="l" t="t" r="r" b="b"/>
            <a:pathLst>
              <a:path w="103689" h="167789" extrusionOk="0">
                <a:moveTo>
                  <a:pt x="13807" y="0"/>
                </a:moveTo>
                <a:cubicBezTo>
                  <a:pt x="11526" y="0"/>
                  <a:pt x="9194" y="921"/>
                  <a:pt x="7431" y="2357"/>
                </a:cubicBezTo>
                <a:cubicBezTo>
                  <a:pt x="6418" y="3183"/>
                  <a:pt x="7559" y="5231"/>
                  <a:pt x="8433" y="6203"/>
                </a:cubicBezTo>
                <a:cubicBezTo>
                  <a:pt x="9308" y="7175"/>
                  <a:pt x="10393" y="8259"/>
                  <a:pt x="10189" y="9549"/>
                </a:cubicBezTo>
                <a:cubicBezTo>
                  <a:pt x="9355" y="9975"/>
                  <a:pt x="8287" y="10084"/>
                  <a:pt x="7292" y="10084"/>
                </a:cubicBezTo>
                <a:cubicBezTo>
                  <a:pt x="7024" y="10084"/>
                  <a:pt x="6762" y="10076"/>
                  <a:pt x="6511" y="10065"/>
                </a:cubicBezTo>
                <a:cubicBezTo>
                  <a:pt x="6102" y="10046"/>
                  <a:pt x="5686" y="9992"/>
                  <a:pt x="5277" y="9992"/>
                </a:cubicBezTo>
                <a:cubicBezTo>
                  <a:pt x="4990" y="9992"/>
                  <a:pt x="4705" y="10019"/>
                  <a:pt x="4430" y="10104"/>
                </a:cubicBezTo>
                <a:cubicBezTo>
                  <a:pt x="3763" y="10310"/>
                  <a:pt x="3182" y="11034"/>
                  <a:pt x="3440" y="11683"/>
                </a:cubicBezTo>
                <a:cubicBezTo>
                  <a:pt x="2981" y="12481"/>
                  <a:pt x="2431" y="12899"/>
                  <a:pt x="2962" y="13650"/>
                </a:cubicBezTo>
                <a:cubicBezTo>
                  <a:pt x="3377" y="14235"/>
                  <a:pt x="4081" y="14716"/>
                  <a:pt x="4076" y="15434"/>
                </a:cubicBezTo>
                <a:cubicBezTo>
                  <a:pt x="4071" y="16003"/>
                  <a:pt x="3591" y="16462"/>
                  <a:pt x="3082" y="16719"/>
                </a:cubicBezTo>
                <a:cubicBezTo>
                  <a:pt x="2572" y="16973"/>
                  <a:pt x="2000" y="17102"/>
                  <a:pt x="1518" y="17408"/>
                </a:cubicBezTo>
                <a:cubicBezTo>
                  <a:pt x="13" y="18366"/>
                  <a:pt x="0" y="20519"/>
                  <a:pt x="159" y="22295"/>
                </a:cubicBezTo>
                <a:cubicBezTo>
                  <a:pt x="1133" y="23491"/>
                  <a:pt x="1285" y="25550"/>
                  <a:pt x="817" y="27017"/>
                </a:cubicBezTo>
                <a:cubicBezTo>
                  <a:pt x="639" y="27577"/>
                  <a:pt x="351" y="28172"/>
                  <a:pt x="552" y="28724"/>
                </a:cubicBezTo>
                <a:cubicBezTo>
                  <a:pt x="782" y="29356"/>
                  <a:pt x="1526" y="29605"/>
                  <a:pt x="2177" y="29773"/>
                </a:cubicBezTo>
                <a:cubicBezTo>
                  <a:pt x="2891" y="29958"/>
                  <a:pt x="3669" y="30130"/>
                  <a:pt x="4408" y="30130"/>
                </a:cubicBezTo>
                <a:cubicBezTo>
                  <a:pt x="5109" y="30130"/>
                  <a:pt x="5775" y="29975"/>
                  <a:pt x="6314" y="29528"/>
                </a:cubicBezTo>
                <a:cubicBezTo>
                  <a:pt x="7583" y="28478"/>
                  <a:pt x="9157" y="28121"/>
                  <a:pt x="10834" y="28121"/>
                </a:cubicBezTo>
                <a:cubicBezTo>
                  <a:pt x="13016" y="28121"/>
                  <a:pt x="15374" y="28725"/>
                  <a:pt x="17464" y="29196"/>
                </a:cubicBezTo>
                <a:cubicBezTo>
                  <a:pt x="18740" y="29482"/>
                  <a:pt x="20083" y="29952"/>
                  <a:pt x="20830" y="31028"/>
                </a:cubicBezTo>
                <a:cubicBezTo>
                  <a:pt x="21824" y="32461"/>
                  <a:pt x="21400" y="34451"/>
                  <a:pt x="20580" y="35993"/>
                </a:cubicBezTo>
                <a:cubicBezTo>
                  <a:pt x="19762" y="37533"/>
                  <a:pt x="18587" y="38903"/>
                  <a:pt x="18068" y="40567"/>
                </a:cubicBezTo>
                <a:cubicBezTo>
                  <a:pt x="17582" y="42129"/>
                  <a:pt x="17717" y="43806"/>
                  <a:pt x="17859" y="45436"/>
                </a:cubicBezTo>
                <a:cubicBezTo>
                  <a:pt x="18032" y="47441"/>
                  <a:pt x="18242" y="49554"/>
                  <a:pt x="19405" y="51198"/>
                </a:cubicBezTo>
                <a:cubicBezTo>
                  <a:pt x="20624" y="52922"/>
                  <a:pt x="21392" y="55494"/>
                  <a:pt x="21294" y="57601"/>
                </a:cubicBezTo>
                <a:cubicBezTo>
                  <a:pt x="21216" y="59294"/>
                  <a:pt x="20619" y="60958"/>
                  <a:pt x="20775" y="62645"/>
                </a:cubicBezTo>
                <a:cubicBezTo>
                  <a:pt x="21057" y="65704"/>
                  <a:pt x="23699" y="67999"/>
                  <a:pt x="26397" y="69471"/>
                </a:cubicBezTo>
                <a:cubicBezTo>
                  <a:pt x="29219" y="71013"/>
                  <a:pt x="31651" y="73637"/>
                  <a:pt x="32623" y="76701"/>
                </a:cubicBezTo>
                <a:cubicBezTo>
                  <a:pt x="33112" y="78241"/>
                  <a:pt x="33257" y="79868"/>
                  <a:pt x="33688" y="81425"/>
                </a:cubicBezTo>
                <a:cubicBezTo>
                  <a:pt x="34432" y="84119"/>
                  <a:pt x="36051" y="86565"/>
                  <a:pt x="38239" y="88307"/>
                </a:cubicBezTo>
                <a:cubicBezTo>
                  <a:pt x="39834" y="89575"/>
                  <a:pt x="42451" y="90023"/>
                  <a:pt x="44455" y="90388"/>
                </a:cubicBezTo>
                <a:cubicBezTo>
                  <a:pt x="45495" y="90578"/>
                  <a:pt x="46617" y="90728"/>
                  <a:pt x="47400" y="91437"/>
                </a:cubicBezTo>
                <a:cubicBezTo>
                  <a:pt x="47762" y="91764"/>
                  <a:pt x="48023" y="92187"/>
                  <a:pt x="48369" y="92530"/>
                </a:cubicBezTo>
                <a:cubicBezTo>
                  <a:pt x="50044" y="94188"/>
                  <a:pt x="53127" y="93507"/>
                  <a:pt x="54821" y="95145"/>
                </a:cubicBezTo>
                <a:cubicBezTo>
                  <a:pt x="55259" y="95566"/>
                  <a:pt x="55558" y="96107"/>
                  <a:pt x="55941" y="96579"/>
                </a:cubicBezTo>
                <a:cubicBezTo>
                  <a:pt x="56887" y="97736"/>
                  <a:pt x="58370" y="98428"/>
                  <a:pt x="59861" y="98428"/>
                </a:cubicBezTo>
                <a:cubicBezTo>
                  <a:pt x="60003" y="98428"/>
                  <a:pt x="60145" y="98421"/>
                  <a:pt x="60286" y="98409"/>
                </a:cubicBezTo>
                <a:lnTo>
                  <a:pt x="60286" y="98409"/>
                </a:lnTo>
                <a:cubicBezTo>
                  <a:pt x="59905" y="99653"/>
                  <a:pt x="61397" y="101114"/>
                  <a:pt x="60936" y="102330"/>
                </a:cubicBezTo>
                <a:cubicBezTo>
                  <a:pt x="60565" y="103312"/>
                  <a:pt x="59445" y="103741"/>
                  <a:pt x="58674" y="104452"/>
                </a:cubicBezTo>
                <a:cubicBezTo>
                  <a:pt x="57337" y="105685"/>
                  <a:pt x="57129" y="107795"/>
                  <a:pt x="57705" y="109521"/>
                </a:cubicBezTo>
                <a:cubicBezTo>
                  <a:pt x="58282" y="111246"/>
                  <a:pt x="59498" y="112671"/>
                  <a:pt x="60717" y="114022"/>
                </a:cubicBezTo>
                <a:cubicBezTo>
                  <a:pt x="62978" y="116530"/>
                  <a:pt x="65696" y="117746"/>
                  <a:pt x="68148" y="120066"/>
                </a:cubicBezTo>
                <a:cubicBezTo>
                  <a:pt x="70420" y="122216"/>
                  <a:pt x="70937" y="125696"/>
                  <a:pt x="70438" y="128784"/>
                </a:cubicBezTo>
                <a:cubicBezTo>
                  <a:pt x="69938" y="131872"/>
                  <a:pt x="68585" y="134744"/>
                  <a:pt x="67620" y="137718"/>
                </a:cubicBezTo>
                <a:cubicBezTo>
                  <a:pt x="65814" y="143276"/>
                  <a:pt x="65376" y="149382"/>
                  <a:pt x="67102" y="154963"/>
                </a:cubicBezTo>
                <a:cubicBezTo>
                  <a:pt x="68828" y="160546"/>
                  <a:pt x="72869" y="165522"/>
                  <a:pt x="78283" y="167717"/>
                </a:cubicBezTo>
                <a:cubicBezTo>
                  <a:pt x="78404" y="167766"/>
                  <a:pt x="78530" y="167788"/>
                  <a:pt x="78658" y="167788"/>
                </a:cubicBezTo>
                <a:cubicBezTo>
                  <a:pt x="79167" y="167788"/>
                  <a:pt x="79705" y="167444"/>
                  <a:pt x="80056" y="167066"/>
                </a:cubicBezTo>
                <a:cubicBezTo>
                  <a:pt x="80495" y="166591"/>
                  <a:pt x="80589" y="165833"/>
                  <a:pt x="80281" y="165265"/>
                </a:cubicBezTo>
                <a:cubicBezTo>
                  <a:pt x="79304" y="163467"/>
                  <a:pt x="77566" y="161932"/>
                  <a:pt x="76298" y="160326"/>
                </a:cubicBezTo>
                <a:cubicBezTo>
                  <a:pt x="75898" y="159821"/>
                  <a:pt x="75478" y="159248"/>
                  <a:pt x="75530" y="158607"/>
                </a:cubicBezTo>
                <a:cubicBezTo>
                  <a:pt x="75589" y="157886"/>
                  <a:pt x="76208" y="157367"/>
                  <a:pt x="76666" y="156807"/>
                </a:cubicBezTo>
                <a:cubicBezTo>
                  <a:pt x="77361" y="155947"/>
                  <a:pt x="77729" y="154867"/>
                  <a:pt x="77704" y="153762"/>
                </a:cubicBezTo>
                <a:cubicBezTo>
                  <a:pt x="77674" y="152733"/>
                  <a:pt x="77075" y="151726"/>
                  <a:pt x="77111" y="150697"/>
                </a:cubicBezTo>
                <a:cubicBezTo>
                  <a:pt x="77146" y="149667"/>
                  <a:pt x="77701" y="148583"/>
                  <a:pt x="78676" y="148251"/>
                </a:cubicBezTo>
                <a:cubicBezTo>
                  <a:pt x="79120" y="148100"/>
                  <a:pt x="79614" y="148115"/>
                  <a:pt x="80042" y="147926"/>
                </a:cubicBezTo>
                <a:cubicBezTo>
                  <a:pt x="81453" y="147303"/>
                  <a:pt x="81228" y="145153"/>
                  <a:pt x="82249" y="143996"/>
                </a:cubicBezTo>
                <a:cubicBezTo>
                  <a:pt x="82722" y="143460"/>
                  <a:pt x="83419" y="143193"/>
                  <a:pt x="84064" y="142883"/>
                </a:cubicBezTo>
                <a:cubicBezTo>
                  <a:pt x="86792" y="141571"/>
                  <a:pt x="89035" y="138972"/>
                  <a:pt x="89283" y="135957"/>
                </a:cubicBezTo>
                <a:cubicBezTo>
                  <a:pt x="89483" y="133544"/>
                  <a:pt x="88605" y="130615"/>
                  <a:pt x="90438" y="129034"/>
                </a:cubicBezTo>
                <a:cubicBezTo>
                  <a:pt x="91238" y="128344"/>
                  <a:pt x="92244" y="128199"/>
                  <a:pt x="93314" y="128199"/>
                </a:cubicBezTo>
                <a:cubicBezTo>
                  <a:pt x="94087" y="128199"/>
                  <a:pt x="94894" y="128275"/>
                  <a:pt x="95682" y="128275"/>
                </a:cubicBezTo>
                <a:cubicBezTo>
                  <a:pt x="96098" y="128275"/>
                  <a:pt x="96509" y="128254"/>
                  <a:pt x="96908" y="128189"/>
                </a:cubicBezTo>
                <a:cubicBezTo>
                  <a:pt x="97800" y="128044"/>
                  <a:pt x="98396" y="127214"/>
                  <a:pt x="98814" y="126412"/>
                </a:cubicBezTo>
                <a:cubicBezTo>
                  <a:pt x="99231" y="125609"/>
                  <a:pt x="99280" y="124658"/>
                  <a:pt x="99129" y="123766"/>
                </a:cubicBezTo>
                <a:cubicBezTo>
                  <a:pt x="98945" y="122668"/>
                  <a:pt x="98473" y="121597"/>
                  <a:pt x="98577" y="120489"/>
                </a:cubicBezTo>
                <a:cubicBezTo>
                  <a:pt x="98723" y="118930"/>
                  <a:pt x="99942" y="117730"/>
                  <a:pt x="100886" y="116480"/>
                </a:cubicBezTo>
                <a:cubicBezTo>
                  <a:pt x="102003" y="114998"/>
                  <a:pt x="102797" y="113297"/>
                  <a:pt x="103214" y="111488"/>
                </a:cubicBezTo>
                <a:cubicBezTo>
                  <a:pt x="103689" y="109429"/>
                  <a:pt x="102371" y="106997"/>
                  <a:pt x="100524" y="105970"/>
                </a:cubicBezTo>
                <a:cubicBezTo>
                  <a:pt x="98677" y="104943"/>
                  <a:pt x="96462" y="104915"/>
                  <a:pt x="94350" y="104853"/>
                </a:cubicBezTo>
                <a:cubicBezTo>
                  <a:pt x="92237" y="104794"/>
                  <a:pt x="89999" y="104633"/>
                  <a:pt x="88273" y="103414"/>
                </a:cubicBezTo>
                <a:cubicBezTo>
                  <a:pt x="86692" y="102296"/>
                  <a:pt x="85799" y="100469"/>
                  <a:pt x="84550" y="98991"/>
                </a:cubicBezTo>
                <a:cubicBezTo>
                  <a:pt x="82441" y="96497"/>
                  <a:pt x="79375" y="95057"/>
                  <a:pt x="76410" y="93690"/>
                </a:cubicBezTo>
                <a:cubicBezTo>
                  <a:pt x="75559" y="93298"/>
                  <a:pt x="74630" y="92901"/>
                  <a:pt x="73720" y="92901"/>
                </a:cubicBezTo>
                <a:cubicBezTo>
                  <a:pt x="73431" y="92901"/>
                  <a:pt x="73144" y="92941"/>
                  <a:pt x="72862" y="93034"/>
                </a:cubicBezTo>
                <a:cubicBezTo>
                  <a:pt x="72400" y="93185"/>
                  <a:pt x="71985" y="93473"/>
                  <a:pt x="71508" y="93564"/>
                </a:cubicBezTo>
                <a:cubicBezTo>
                  <a:pt x="71390" y="93586"/>
                  <a:pt x="71274" y="93597"/>
                  <a:pt x="71159" y="93597"/>
                </a:cubicBezTo>
                <a:cubicBezTo>
                  <a:pt x="70006" y="93597"/>
                  <a:pt x="69033" y="92520"/>
                  <a:pt x="67966" y="91944"/>
                </a:cubicBezTo>
                <a:cubicBezTo>
                  <a:pt x="67424" y="91651"/>
                  <a:pt x="66830" y="91518"/>
                  <a:pt x="66231" y="91518"/>
                </a:cubicBezTo>
                <a:cubicBezTo>
                  <a:pt x="64138" y="91518"/>
                  <a:pt x="61986" y="93147"/>
                  <a:pt x="61817" y="95293"/>
                </a:cubicBezTo>
                <a:cubicBezTo>
                  <a:pt x="61476" y="95410"/>
                  <a:pt x="61056" y="95468"/>
                  <a:pt x="60611" y="95468"/>
                </a:cubicBezTo>
                <a:cubicBezTo>
                  <a:pt x="59413" y="95468"/>
                  <a:pt x="58031" y="95047"/>
                  <a:pt x="57510" y="94228"/>
                </a:cubicBezTo>
                <a:cubicBezTo>
                  <a:pt x="56995" y="93419"/>
                  <a:pt x="56789" y="92287"/>
                  <a:pt x="55904" y="91918"/>
                </a:cubicBezTo>
                <a:cubicBezTo>
                  <a:pt x="55432" y="91722"/>
                  <a:pt x="54840" y="91796"/>
                  <a:pt x="54455" y="91458"/>
                </a:cubicBezTo>
                <a:cubicBezTo>
                  <a:pt x="53818" y="90898"/>
                  <a:pt x="54313" y="89881"/>
                  <a:pt x="54428" y="89040"/>
                </a:cubicBezTo>
                <a:cubicBezTo>
                  <a:pt x="54609" y="87696"/>
                  <a:pt x="53607" y="86419"/>
                  <a:pt x="52383" y="85834"/>
                </a:cubicBezTo>
                <a:cubicBezTo>
                  <a:pt x="51161" y="85249"/>
                  <a:pt x="49761" y="85202"/>
                  <a:pt x="48407" y="85159"/>
                </a:cubicBezTo>
                <a:cubicBezTo>
                  <a:pt x="47051" y="85115"/>
                  <a:pt x="45649" y="85054"/>
                  <a:pt x="44436" y="84447"/>
                </a:cubicBezTo>
                <a:cubicBezTo>
                  <a:pt x="42077" y="83264"/>
                  <a:pt x="41111" y="80063"/>
                  <a:pt x="42146" y="77635"/>
                </a:cubicBezTo>
                <a:cubicBezTo>
                  <a:pt x="43156" y="75267"/>
                  <a:pt x="45760" y="73783"/>
                  <a:pt x="48337" y="73783"/>
                </a:cubicBezTo>
                <a:cubicBezTo>
                  <a:pt x="48401" y="73783"/>
                  <a:pt x="48464" y="73784"/>
                  <a:pt x="48528" y="73786"/>
                </a:cubicBezTo>
                <a:cubicBezTo>
                  <a:pt x="51112" y="73862"/>
                  <a:pt x="53842" y="75749"/>
                  <a:pt x="53870" y="78335"/>
                </a:cubicBezTo>
                <a:cubicBezTo>
                  <a:pt x="53875" y="78746"/>
                  <a:pt x="54287" y="78928"/>
                  <a:pt x="54735" y="78928"/>
                </a:cubicBezTo>
                <a:cubicBezTo>
                  <a:pt x="55004" y="78928"/>
                  <a:pt x="55285" y="78863"/>
                  <a:pt x="55498" y="78741"/>
                </a:cubicBezTo>
                <a:cubicBezTo>
                  <a:pt x="56067" y="78416"/>
                  <a:pt x="56365" y="77760"/>
                  <a:pt x="56505" y="77119"/>
                </a:cubicBezTo>
                <a:cubicBezTo>
                  <a:pt x="56645" y="76478"/>
                  <a:pt x="56664" y="75812"/>
                  <a:pt x="56860" y="75186"/>
                </a:cubicBezTo>
                <a:cubicBezTo>
                  <a:pt x="57310" y="73749"/>
                  <a:pt x="58757" y="72690"/>
                  <a:pt x="60261" y="72690"/>
                </a:cubicBezTo>
                <a:cubicBezTo>
                  <a:pt x="60273" y="72690"/>
                  <a:pt x="60285" y="72690"/>
                  <a:pt x="60297" y="72690"/>
                </a:cubicBezTo>
                <a:cubicBezTo>
                  <a:pt x="60306" y="72690"/>
                  <a:pt x="60314" y="72690"/>
                  <a:pt x="60323" y="72690"/>
                </a:cubicBezTo>
                <a:cubicBezTo>
                  <a:pt x="61893" y="72690"/>
                  <a:pt x="62998" y="71122"/>
                  <a:pt x="64116" y="70013"/>
                </a:cubicBezTo>
                <a:cubicBezTo>
                  <a:pt x="65241" y="68896"/>
                  <a:pt x="65913" y="67214"/>
                  <a:pt x="65469" y="65693"/>
                </a:cubicBezTo>
                <a:cubicBezTo>
                  <a:pt x="65229" y="64873"/>
                  <a:pt x="64683" y="64046"/>
                  <a:pt x="64956" y="63238"/>
                </a:cubicBezTo>
                <a:cubicBezTo>
                  <a:pt x="65170" y="62604"/>
                  <a:pt x="65822" y="62237"/>
                  <a:pt x="66438" y="61978"/>
                </a:cubicBezTo>
                <a:cubicBezTo>
                  <a:pt x="67992" y="61328"/>
                  <a:pt x="69657" y="60995"/>
                  <a:pt x="71338" y="60995"/>
                </a:cubicBezTo>
                <a:cubicBezTo>
                  <a:pt x="71514" y="60995"/>
                  <a:pt x="71689" y="60998"/>
                  <a:pt x="71865" y="61005"/>
                </a:cubicBezTo>
                <a:cubicBezTo>
                  <a:pt x="71916" y="61008"/>
                  <a:pt x="71966" y="61009"/>
                  <a:pt x="72016" y="61009"/>
                </a:cubicBezTo>
                <a:cubicBezTo>
                  <a:pt x="73530" y="61009"/>
                  <a:pt x="74333" y="60016"/>
                  <a:pt x="75129" y="58671"/>
                </a:cubicBezTo>
                <a:cubicBezTo>
                  <a:pt x="75724" y="57667"/>
                  <a:pt x="75988" y="56400"/>
                  <a:pt x="76935" y="55719"/>
                </a:cubicBezTo>
                <a:cubicBezTo>
                  <a:pt x="77461" y="55341"/>
                  <a:pt x="78061" y="55227"/>
                  <a:pt x="78697" y="55227"/>
                </a:cubicBezTo>
                <a:cubicBezTo>
                  <a:pt x="79669" y="55227"/>
                  <a:pt x="80723" y="55493"/>
                  <a:pt x="81724" y="55493"/>
                </a:cubicBezTo>
                <a:cubicBezTo>
                  <a:pt x="81835" y="55493"/>
                  <a:pt x="81945" y="55490"/>
                  <a:pt x="82055" y="55483"/>
                </a:cubicBezTo>
                <a:cubicBezTo>
                  <a:pt x="84597" y="55311"/>
                  <a:pt x="86582" y="52458"/>
                  <a:pt x="85860" y="50015"/>
                </a:cubicBezTo>
                <a:cubicBezTo>
                  <a:pt x="85517" y="48852"/>
                  <a:pt x="84704" y="47901"/>
                  <a:pt x="84043" y="46884"/>
                </a:cubicBezTo>
                <a:cubicBezTo>
                  <a:pt x="83131" y="45481"/>
                  <a:pt x="82492" y="43918"/>
                  <a:pt x="82159" y="42277"/>
                </a:cubicBezTo>
                <a:cubicBezTo>
                  <a:pt x="81854" y="40773"/>
                  <a:pt x="81767" y="39118"/>
                  <a:pt x="80776" y="37947"/>
                </a:cubicBezTo>
                <a:cubicBezTo>
                  <a:pt x="79227" y="38020"/>
                  <a:pt x="77350" y="37975"/>
                  <a:pt x="75971" y="38686"/>
                </a:cubicBezTo>
                <a:cubicBezTo>
                  <a:pt x="75699" y="37108"/>
                  <a:pt x="75398" y="35461"/>
                  <a:pt x="74423" y="34192"/>
                </a:cubicBezTo>
                <a:cubicBezTo>
                  <a:pt x="73732" y="33291"/>
                  <a:pt x="72587" y="32657"/>
                  <a:pt x="71488" y="32657"/>
                </a:cubicBezTo>
                <a:cubicBezTo>
                  <a:pt x="71039" y="32657"/>
                  <a:pt x="70597" y="32763"/>
                  <a:pt x="70198" y="32999"/>
                </a:cubicBezTo>
                <a:cubicBezTo>
                  <a:pt x="68851" y="33794"/>
                  <a:pt x="68559" y="35642"/>
                  <a:pt x="68807" y="37187"/>
                </a:cubicBezTo>
                <a:cubicBezTo>
                  <a:pt x="69057" y="38731"/>
                  <a:pt x="69698" y="40227"/>
                  <a:pt x="69655" y="41791"/>
                </a:cubicBezTo>
                <a:cubicBezTo>
                  <a:pt x="69615" y="43336"/>
                  <a:pt x="68552" y="45042"/>
                  <a:pt x="67017" y="45042"/>
                </a:cubicBezTo>
                <a:cubicBezTo>
                  <a:pt x="66998" y="45042"/>
                  <a:pt x="66979" y="45041"/>
                  <a:pt x="66960" y="45041"/>
                </a:cubicBezTo>
                <a:cubicBezTo>
                  <a:pt x="66146" y="45019"/>
                  <a:pt x="65416" y="44522"/>
                  <a:pt x="64843" y="43941"/>
                </a:cubicBezTo>
                <a:cubicBezTo>
                  <a:pt x="64022" y="43112"/>
                  <a:pt x="63372" y="42052"/>
                  <a:pt x="62317" y="41553"/>
                </a:cubicBezTo>
                <a:cubicBezTo>
                  <a:pt x="61507" y="41171"/>
                  <a:pt x="60577" y="41179"/>
                  <a:pt x="59704" y="40982"/>
                </a:cubicBezTo>
                <a:cubicBezTo>
                  <a:pt x="56728" y="40316"/>
                  <a:pt x="54688" y="36902"/>
                  <a:pt x="55510" y="33965"/>
                </a:cubicBezTo>
                <a:cubicBezTo>
                  <a:pt x="56182" y="31564"/>
                  <a:pt x="58657" y="29882"/>
                  <a:pt x="61117" y="29882"/>
                </a:cubicBezTo>
                <a:cubicBezTo>
                  <a:pt x="61664" y="29882"/>
                  <a:pt x="62211" y="29966"/>
                  <a:pt x="62737" y="30143"/>
                </a:cubicBezTo>
                <a:cubicBezTo>
                  <a:pt x="66237" y="28861"/>
                  <a:pt x="67660" y="24447"/>
                  <a:pt x="66265" y="20991"/>
                </a:cubicBezTo>
                <a:cubicBezTo>
                  <a:pt x="64868" y="17535"/>
                  <a:pt x="61115" y="15389"/>
                  <a:pt x="57392" y="15226"/>
                </a:cubicBezTo>
                <a:cubicBezTo>
                  <a:pt x="56302" y="15179"/>
                  <a:pt x="55191" y="15275"/>
                  <a:pt x="54134" y="15007"/>
                </a:cubicBezTo>
                <a:cubicBezTo>
                  <a:pt x="51145" y="14251"/>
                  <a:pt x="49582" y="10965"/>
                  <a:pt x="46980" y="9310"/>
                </a:cubicBezTo>
                <a:cubicBezTo>
                  <a:pt x="46287" y="8869"/>
                  <a:pt x="45224" y="8778"/>
                  <a:pt x="44079" y="8778"/>
                </a:cubicBezTo>
                <a:cubicBezTo>
                  <a:pt x="43277" y="8778"/>
                  <a:pt x="42435" y="8823"/>
                  <a:pt x="41651" y="8823"/>
                </a:cubicBezTo>
                <a:cubicBezTo>
                  <a:pt x="40795" y="8823"/>
                  <a:pt x="40007" y="8769"/>
                  <a:pt x="39418" y="8547"/>
                </a:cubicBezTo>
                <a:cubicBezTo>
                  <a:pt x="38499" y="8200"/>
                  <a:pt x="37525" y="8023"/>
                  <a:pt x="36546" y="8023"/>
                </a:cubicBezTo>
                <a:cubicBezTo>
                  <a:pt x="36275" y="8023"/>
                  <a:pt x="36003" y="8037"/>
                  <a:pt x="35731" y="8064"/>
                </a:cubicBezTo>
                <a:cubicBezTo>
                  <a:pt x="34635" y="9104"/>
                  <a:pt x="32585" y="9398"/>
                  <a:pt x="31077" y="9499"/>
                </a:cubicBezTo>
                <a:cubicBezTo>
                  <a:pt x="29526" y="7990"/>
                  <a:pt x="27655" y="6585"/>
                  <a:pt x="25725" y="5605"/>
                </a:cubicBezTo>
                <a:cubicBezTo>
                  <a:pt x="24435" y="4951"/>
                  <a:pt x="22930" y="4260"/>
                  <a:pt x="22532" y="2870"/>
                </a:cubicBezTo>
                <a:cubicBezTo>
                  <a:pt x="22012" y="1053"/>
                  <a:pt x="19376" y="125"/>
                  <a:pt x="17200" y="125"/>
                </a:cubicBezTo>
                <a:cubicBezTo>
                  <a:pt x="16716" y="125"/>
                  <a:pt x="16254" y="171"/>
                  <a:pt x="15844" y="263"/>
                </a:cubicBezTo>
                <a:cubicBezTo>
                  <a:pt x="15181" y="84"/>
                  <a:pt x="14496" y="0"/>
                  <a:pt x="13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64" name="Google Shape;4764;p65"/>
          <p:cNvSpPr/>
          <p:nvPr/>
        </p:nvSpPr>
        <p:spPr>
          <a:xfrm>
            <a:off x="4197012" y="2298949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1" name="Google Shape;4771;p65"/>
          <p:cNvSpPr/>
          <p:nvPr/>
        </p:nvSpPr>
        <p:spPr>
          <a:xfrm>
            <a:off x="5701245" y="2670049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772" name="Google Shape;4772;p65"/>
          <p:cNvSpPr/>
          <p:nvPr/>
        </p:nvSpPr>
        <p:spPr>
          <a:xfrm>
            <a:off x="7416879" y="2220217"/>
            <a:ext cx="298800" cy="2988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Google Shape;3681;p41">
            <a:extLst>
              <a:ext uri="{FF2B5EF4-FFF2-40B4-BE49-F238E27FC236}">
                <a16:creationId xmlns:a16="http://schemas.microsoft.com/office/drawing/2014/main" id="{2EC7B237-4067-5E26-47CD-BA9157F5DCAB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2A0FD-2CDB-1D37-1D4F-0D6AD9825332}"/>
              </a:ext>
            </a:extLst>
          </p:cNvPr>
          <p:cNvSpPr txBox="1"/>
          <p:nvPr/>
        </p:nvSpPr>
        <p:spPr>
          <a:xfrm>
            <a:off x="974691" y="1238303"/>
            <a:ext cx="1024576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Lien, D. (2023). Applications of Marine Organisms in Medicine and Pharmaceuticals. Biology and Medicine, 15(11), 1000620.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https://doi.org/10.35248/0974-8369.23.15.620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Marine Biotechnology | ISAAA.org. (n.d.).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https://www.isaaa.org/resources/publications/pocketk/52/default.asp#:~:text=Marine%20biotechnology%20is%20the%20creation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Ocean Genomics Horizon Scan | Revive &amp; Restore. (2021, December 3). Revive &amp; Restore. 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https://ocean.reviverestore.org/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11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40000">
              <a:srgbClr val="40E2FD"/>
            </a:gs>
            <a:gs pos="100000">
              <a:schemeClr val="accent2">
                <a:lumMod val="60000"/>
                <a:lumOff val="40000"/>
              </a:schemeClr>
            </a:gs>
            <a:gs pos="82000">
              <a:schemeClr val="accent2">
                <a:lumMod val="40000"/>
                <a:lumOff val="60000"/>
              </a:schemeClr>
            </a:gs>
          </a:gsLst>
          <a:lin ang="5400700" scaled="0"/>
        </a:gradFill>
        <a:effectLst/>
      </p:bgPr>
    </p:bg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74"/>
          <p:cNvSpPr txBox="1">
            <a:spLocks noGrp="1"/>
          </p:cNvSpPr>
          <p:nvPr>
            <p:ph type="title"/>
          </p:nvPr>
        </p:nvSpPr>
        <p:spPr>
          <a:xfrm>
            <a:off x="2893092" y="1618501"/>
            <a:ext cx="4637004" cy="228271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9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Thanks!</a:t>
            </a:r>
            <a:endParaRPr sz="96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066" name="Google Shape;5066;p74"/>
          <p:cNvGrpSpPr/>
          <p:nvPr/>
        </p:nvGrpSpPr>
        <p:grpSpPr>
          <a:xfrm>
            <a:off x="4119878" y="716364"/>
            <a:ext cx="1389216" cy="1050655"/>
            <a:chOff x="5578475" y="478981"/>
            <a:chExt cx="733521" cy="701049"/>
          </a:xfrm>
        </p:grpSpPr>
        <p:sp>
          <p:nvSpPr>
            <p:cNvPr id="5067" name="Google Shape;5067;p74"/>
            <p:cNvSpPr/>
            <p:nvPr/>
          </p:nvSpPr>
          <p:spPr>
            <a:xfrm>
              <a:off x="6133244" y="751611"/>
              <a:ext cx="178752" cy="67342"/>
            </a:xfrm>
            <a:custGeom>
              <a:avLst/>
              <a:gdLst/>
              <a:ahLst/>
              <a:cxnLst/>
              <a:rect l="l" t="t" r="r" b="b"/>
              <a:pathLst>
                <a:path w="3533" h="1331" extrusionOk="0">
                  <a:moveTo>
                    <a:pt x="0" y="1"/>
                  </a:moveTo>
                  <a:lnTo>
                    <a:pt x="0" y="661"/>
                  </a:lnTo>
                  <a:lnTo>
                    <a:pt x="0" y="670"/>
                  </a:lnTo>
                  <a:lnTo>
                    <a:pt x="0" y="1330"/>
                  </a:lnTo>
                  <a:lnTo>
                    <a:pt x="821" y="670"/>
                  </a:lnTo>
                  <a:lnTo>
                    <a:pt x="830" y="670"/>
                  </a:lnTo>
                  <a:cubicBezTo>
                    <a:pt x="1185" y="1078"/>
                    <a:pt x="1602" y="1214"/>
                    <a:pt x="2002" y="1214"/>
                  </a:cubicBezTo>
                  <a:cubicBezTo>
                    <a:pt x="2748" y="1214"/>
                    <a:pt x="3431" y="740"/>
                    <a:pt x="3524" y="670"/>
                  </a:cubicBezTo>
                  <a:lnTo>
                    <a:pt x="3533" y="670"/>
                  </a:lnTo>
                  <a:cubicBezTo>
                    <a:pt x="3533" y="670"/>
                    <a:pt x="3533" y="661"/>
                    <a:pt x="3524" y="661"/>
                  </a:cubicBezTo>
                  <a:cubicBezTo>
                    <a:pt x="3431" y="591"/>
                    <a:pt x="2748" y="117"/>
                    <a:pt x="2002" y="117"/>
                  </a:cubicBezTo>
                  <a:cubicBezTo>
                    <a:pt x="1602" y="117"/>
                    <a:pt x="1185" y="253"/>
                    <a:pt x="830" y="661"/>
                  </a:cubicBezTo>
                  <a:lnTo>
                    <a:pt x="821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8" name="Google Shape;5068;p74"/>
            <p:cNvSpPr/>
            <p:nvPr/>
          </p:nvSpPr>
          <p:spPr>
            <a:xfrm>
              <a:off x="5763061" y="725451"/>
              <a:ext cx="178347" cy="67291"/>
            </a:xfrm>
            <a:custGeom>
              <a:avLst/>
              <a:gdLst/>
              <a:ahLst/>
              <a:cxnLst/>
              <a:rect l="l" t="t" r="r" b="b"/>
              <a:pathLst>
                <a:path w="3525" h="1330" extrusionOk="0">
                  <a:moveTo>
                    <a:pt x="1" y="0"/>
                  </a:moveTo>
                  <a:lnTo>
                    <a:pt x="1" y="661"/>
                  </a:lnTo>
                  <a:lnTo>
                    <a:pt x="1" y="669"/>
                  </a:lnTo>
                  <a:lnTo>
                    <a:pt x="1" y="1330"/>
                  </a:lnTo>
                  <a:lnTo>
                    <a:pt x="813" y="669"/>
                  </a:lnTo>
                  <a:lnTo>
                    <a:pt x="821" y="669"/>
                  </a:lnTo>
                  <a:cubicBezTo>
                    <a:pt x="1176" y="1077"/>
                    <a:pt x="1594" y="1214"/>
                    <a:pt x="1994" y="1214"/>
                  </a:cubicBezTo>
                  <a:cubicBezTo>
                    <a:pt x="2741" y="1214"/>
                    <a:pt x="3426" y="739"/>
                    <a:pt x="3525" y="669"/>
                  </a:cubicBezTo>
                  <a:cubicBezTo>
                    <a:pt x="3525" y="669"/>
                    <a:pt x="3525" y="661"/>
                    <a:pt x="3525" y="661"/>
                  </a:cubicBezTo>
                  <a:cubicBezTo>
                    <a:pt x="3426" y="591"/>
                    <a:pt x="2741" y="117"/>
                    <a:pt x="1994" y="117"/>
                  </a:cubicBezTo>
                  <a:cubicBezTo>
                    <a:pt x="1594" y="117"/>
                    <a:pt x="1176" y="253"/>
                    <a:pt x="821" y="661"/>
                  </a:cubicBezTo>
                  <a:lnTo>
                    <a:pt x="813" y="6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9" name="Google Shape;5069;p74"/>
            <p:cNvSpPr/>
            <p:nvPr/>
          </p:nvSpPr>
          <p:spPr>
            <a:xfrm>
              <a:off x="5773889" y="1112739"/>
              <a:ext cx="178803" cy="67291"/>
            </a:xfrm>
            <a:custGeom>
              <a:avLst/>
              <a:gdLst/>
              <a:ahLst/>
              <a:cxnLst/>
              <a:rect l="l" t="t" r="r" b="b"/>
              <a:pathLst>
                <a:path w="3534" h="1330" extrusionOk="0">
                  <a:moveTo>
                    <a:pt x="1" y="1"/>
                  </a:moveTo>
                  <a:lnTo>
                    <a:pt x="1" y="661"/>
                  </a:lnTo>
                  <a:lnTo>
                    <a:pt x="1" y="670"/>
                  </a:lnTo>
                  <a:lnTo>
                    <a:pt x="1" y="1330"/>
                  </a:lnTo>
                  <a:lnTo>
                    <a:pt x="822" y="670"/>
                  </a:lnTo>
                  <a:lnTo>
                    <a:pt x="831" y="670"/>
                  </a:lnTo>
                  <a:cubicBezTo>
                    <a:pt x="1185" y="1077"/>
                    <a:pt x="1603" y="1214"/>
                    <a:pt x="2003" y="1214"/>
                  </a:cubicBezTo>
                  <a:cubicBezTo>
                    <a:pt x="2750" y="1214"/>
                    <a:pt x="3435" y="739"/>
                    <a:pt x="3534" y="670"/>
                  </a:cubicBezTo>
                  <a:cubicBezTo>
                    <a:pt x="3534" y="670"/>
                    <a:pt x="3534" y="670"/>
                    <a:pt x="3534" y="661"/>
                  </a:cubicBezTo>
                  <a:cubicBezTo>
                    <a:pt x="3435" y="597"/>
                    <a:pt x="2747" y="119"/>
                    <a:pt x="1999" y="119"/>
                  </a:cubicBezTo>
                  <a:cubicBezTo>
                    <a:pt x="1600" y="119"/>
                    <a:pt x="1184" y="255"/>
                    <a:pt x="831" y="661"/>
                  </a:cubicBezTo>
                  <a:lnTo>
                    <a:pt x="822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0" name="Google Shape;5070;p74"/>
            <p:cNvSpPr/>
            <p:nvPr/>
          </p:nvSpPr>
          <p:spPr>
            <a:xfrm>
              <a:off x="5578475" y="917273"/>
              <a:ext cx="241035" cy="91223"/>
            </a:xfrm>
            <a:custGeom>
              <a:avLst/>
              <a:gdLst/>
              <a:ahLst/>
              <a:cxnLst/>
              <a:rect l="l" t="t" r="r" b="b"/>
              <a:pathLst>
                <a:path w="4764" h="1803" extrusionOk="0">
                  <a:moveTo>
                    <a:pt x="2697" y="167"/>
                  </a:moveTo>
                  <a:cubicBezTo>
                    <a:pt x="2158" y="167"/>
                    <a:pt x="1594" y="351"/>
                    <a:pt x="1115" y="902"/>
                  </a:cubicBezTo>
                  <a:lnTo>
                    <a:pt x="1106" y="902"/>
                  </a:lnTo>
                  <a:cubicBezTo>
                    <a:pt x="1106" y="902"/>
                    <a:pt x="1106" y="911"/>
                    <a:pt x="1097" y="911"/>
                  </a:cubicBezTo>
                  <a:lnTo>
                    <a:pt x="1115" y="911"/>
                  </a:lnTo>
                  <a:cubicBezTo>
                    <a:pt x="1594" y="1461"/>
                    <a:pt x="2158" y="1645"/>
                    <a:pt x="2697" y="1645"/>
                  </a:cubicBezTo>
                  <a:cubicBezTo>
                    <a:pt x="3705" y="1645"/>
                    <a:pt x="4627" y="1004"/>
                    <a:pt x="4755" y="911"/>
                  </a:cubicBezTo>
                  <a:cubicBezTo>
                    <a:pt x="4755" y="911"/>
                    <a:pt x="4764" y="902"/>
                    <a:pt x="4764" y="902"/>
                  </a:cubicBezTo>
                  <a:lnTo>
                    <a:pt x="4755" y="902"/>
                  </a:lnTo>
                  <a:cubicBezTo>
                    <a:pt x="4627" y="809"/>
                    <a:pt x="3705" y="167"/>
                    <a:pt x="2697" y="167"/>
                  </a:cubicBezTo>
                  <a:close/>
                  <a:moveTo>
                    <a:pt x="0" y="1"/>
                  </a:moveTo>
                  <a:lnTo>
                    <a:pt x="0" y="902"/>
                  </a:lnTo>
                  <a:lnTo>
                    <a:pt x="0" y="1803"/>
                  </a:lnTo>
                  <a:lnTo>
                    <a:pt x="109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1" name="Google Shape;5071;p74"/>
            <p:cNvSpPr/>
            <p:nvPr/>
          </p:nvSpPr>
          <p:spPr>
            <a:xfrm>
              <a:off x="5862842" y="478981"/>
              <a:ext cx="240630" cy="90767"/>
            </a:xfrm>
            <a:custGeom>
              <a:avLst/>
              <a:gdLst/>
              <a:ahLst/>
              <a:cxnLst/>
              <a:rect l="l" t="t" r="r" b="b"/>
              <a:pathLst>
                <a:path w="4756" h="1794" extrusionOk="0">
                  <a:moveTo>
                    <a:pt x="2691" y="158"/>
                  </a:moveTo>
                  <a:cubicBezTo>
                    <a:pt x="2150" y="158"/>
                    <a:pt x="1586" y="342"/>
                    <a:pt x="1107" y="893"/>
                  </a:cubicBezTo>
                  <a:cubicBezTo>
                    <a:pt x="1098" y="902"/>
                    <a:pt x="1098" y="902"/>
                    <a:pt x="1098" y="902"/>
                  </a:cubicBezTo>
                  <a:lnTo>
                    <a:pt x="1107" y="902"/>
                  </a:lnTo>
                  <a:cubicBezTo>
                    <a:pt x="1586" y="1452"/>
                    <a:pt x="2150" y="1636"/>
                    <a:pt x="2691" y="1636"/>
                  </a:cubicBezTo>
                  <a:cubicBezTo>
                    <a:pt x="3701" y="1636"/>
                    <a:pt x="4627" y="995"/>
                    <a:pt x="4755" y="902"/>
                  </a:cubicBezTo>
                  <a:cubicBezTo>
                    <a:pt x="4755" y="902"/>
                    <a:pt x="4755" y="902"/>
                    <a:pt x="4755" y="893"/>
                  </a:cubicBezTo>
                  <a:cubicBezTo>
                    <a:pt x="4627" y="800"/>
                    <a:pt x="3701" y="158"/>
                    <a:pt x="2691" y="158"/>
                  </a:cubicBezTo>
                  <a:close/>
                  <a:moveTo>
                    <a:pt x="0" y="1"/>
                  </a:moveTo>
                  <a:lnTo>
                    <a:pt x="0" y="893"/>
                  </a:lnTo>
                  <a:lnTo>
                    <a:pt x="0" y="1794"/>
                  </a:lnTo>
                  <a:lnTo>
                    <a:pt x="1098" y="8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2" name="Google Shape;5072;p74"/>
            <p:cNvSpPr/>
            <p:nvPr/>
          </p:nvSpPr>
          <p:spPr>
            <a:xfrm>
              <a:off x="6065492" y="613525"/>
              <a:ext cx="135038" cy="51050"/>
            </a:xfrm>
            <a:custGeom>
              <a:avLst/>
              <a:gdLst/>
              <a:ahLst/>
              <a:cxnLst/>
              <a:rect l="l" t="t" r="r" b="b"/>
              <a:pathLst>
                <a:path w="2669" h="1009" extrusionOk="0">
                  <a:moveTo>
                    <a:pt x="1516" y="94"/>
                  </a:moveTo>
                  <a:cubicBezTo>
                    <a:pt x="1213" y="94"/>
                    <a:pt x="896" y="197"/>
                    <a:pt x="625" y="509"/>
                  </a:cubicBezTo>
                  <a:cubicBezTo>
                    <a:pt x="896" y="817"/>
                    <a:pt x="1213" y="919"/>
                    <a:pt x="1517" y="919"/>
                  </a:cubicBezTo>
                  <a:cubicBezTo>
                    <a:pt x="2082" y="919"/>
                    <a:pt x="2599" y="561"/>
                    <a:pt x="2668" y="509"/>
                  </a:cubicBezTo>
                  <a:cubicBezTo>
                    <a:pt x="2599" y="456"/>
                    <a:pt x="2082" y="94"/>
                    <a:pt x="1516" y="94"/>
                  </a:cubicBezTo>
                  <a:close/>
                  <a:moveTo>
                    <a:pt x="1" y="0"/>
                  </a:moveTo>
                  <a:lnTo>
                    <a:pt x="1" y="509"/>
                  </a:lnTo>
                  <a:lnTo>
                    <a:pt x="1" y="1008"/>
                  </a:lnTo>
                  <a:lnTo>
                    <a:pt x="625" y="5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3" name="Google Shape;5073;p74"/>
            <p:cNvSpPr/>
            <p:nvPr/>
          </p:nvSpPr>
          <p:spPr>
            <a:xfrm>
              <a:off x="6080419" y="962864"/>
              <a:ext cx="135443" cy="51050"/>
            </a:xfrm>
            <a:custGeom>
              <a:avLst/>
              <a:gdLst/>
              <a:ahLst/>
              <a:cxnLst/>
              <a:rect l="l" t="t" r="r" b="b"/>
              <a:pathLst>
                <a:path w="2677" h="1009" extrusionOk="0">
                  <a:moveTo>
                    <a:pt x="0" y="1"/>
                  </a:moveTo>
                  <a:lnTo>
                    <a:pt x="0" y="500"/>
                  </a:lnTo>
                  <a:lnTo>
                    <a:pt x="0" y="509"/>
                  </a:lnTo>
                  <a:lnTo>
                    <a:pt x="0" y="1009"/>
                  </a:lnTo>
                  <a:lnTo>
                    <a:pt x="616" y="509"/>
                  </a:lnTo>
                  <a:lnTo>
                    <a:pt x="625" y="509"/>
                  </a:lnTo>
                  <a:cubicBezTo>
                    <a:pt x="892" y="817"/>
                    <a:pt x="1209" y="920"/>
                    <a:pt x="1512" y="920"/>
                  </a:cubicBezTo>
                  <a:cubicBezTo>
                    <a:pt x="2078" y="920"/>
                    <a:pt x="2598" y="562"/>
                    <a:pt x="2668" y="509"/>
                  </a:cubicBezTo>
                  <a:lnTo>
                    <a:pt x="2677" y="509"/>
                  </a:lnTo>
                  <a:cubicBezTo>
                    <a:pt x="2677" y="509"/>
                    <a:pt x="2668" y="500"/>
                    <a:pt x="2668" y="500"/>
                  </a:cubicBezTo>
                  <a:cubicBezTo>
                    <a:pt x="2598" y="448"/>
                    <a:pt x="2078" y="89"/>
                    <a:pt x="1512" y="89"/>
                  </a:cubicBezTo>
                  <a:cubicBezTo>
                    <a:pt x="1209" y="89"/>
                    <a:pt x="892" y="192"/>
                    <a:pt x="625" y="500"/>
                  </a:cubicBezTo>
                  <a:lnTo>
                    <a:pt x="616" y="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4" name="Google Shape;5074;p74"/>
            <p:cNvSpPr/>
            <p:nvPr/>
          </p:nvSpPr>
          <p:spPr>
            <a:xfrm>
              <a:off x="5949519" y="1044582"/>
              <a:ext cx="134987" cy="51050"/>
            </a:xfrm>
            <a:custGeom>
              <a:avLst/>
              <a:gdLst/>
              <a:ahLst/>
              <a:cxnLst/>
              <a:rect l="l" t="t" r="r" b="b"/>
              <a:pathLst>
                <a:path w="2668" h="1009" extrusionOk="0">
                  <a:moveTo>
                    <a:pt x="0" y="1"/>
                  </a:moveTo>
                  <a:lnTo>
                    <a:pt x="0" y="500"/>
                  </a:lnTo>
                  <a:lnTo>
                    <a:pt x="0" y="509"/>
                  </a:lnTo>
                  <a:lnTo>
                    <a:pt x="0" y="1009"/>
                  </a:lnTo>
                  <a:lnTo>
                    <a:pt x="616" y="509"/>
                  </a:lnTo>
                  <a:lnTo>
                    <a:pt x="625" y="509"/>
                  </a:lnTo>
                  <a:cubicBezTo>
                    <a:pt x="892" y="817"/>
                    <a:pt x="1208" y="920"/>
                    <a:pt x="1510" y="920"/>
                  </a:cubicBezTo>
                  <a:cubicBezTo>
                    <a:pt x="2074" y="920"/>
                    <a:pt x="2592" y="561"/>
                    <a:pt x="2668" y="509"/>
                  </a:cubicBezTo>
                  <a:cubicBezTo>
                    <a:pt x="2668" y="509"/>
                    <a:pt x="2668" y="509"/>
                    <a:pt x="2668" y="500"/>
                  </a:cubicBezTo>
                  <a:cubicBezTo>
                    <a:pt x="2592" y="448"/>
                    <a:pt x="2074" y="89"/>
                    <a:pt x="1510" y="89"/>
                  </a:cubicBezTo>
                  <a:cubicBezTo>
                    <a:pt x="1208" y="89"/>
                    <a:pt x="892" y="192"/>
                    <a:pt x="625" y="500"/>
                  </a:cubicBezTo>
                  <a:lnTo>
                    <a:pt x="616" y="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75" name="Google Shape;5075;p74"/>
          <p:cNvGrpSpPr/>
          <p:nvPr/>
        </p:nvGrpSpPr>
        <p:grpSpPr>
          <a:xfrm>
            <a:off x="3622986" y="5816164"/>
            <a:ext cx="767379" cy="325472"/>
            <a:chOff x="8068433" y="688816"/>
            <a:chExt cx="466359" cy="197784"/>
          </a:xfrm>
        </p:grpSpPr>
        <p:sp>
          <p:nvSpPr>
            <p:cNvPr id="5076" name="Google Shape;5076;p74"/>
            <p:cNvSpPr/>
            <p:nvPr/>
          </p:nvSpPr>
          <p:spPr>
            <a:xfrm>
              <a:off x="8370409" y="776859"/>
              <a:ext cx="164383" cy="109741"/>
            </a:xfrm>
            <a:custGeom>
              <a:avLst/>
              <a:gdLst/>
              <a:ahLst/>
              <a:cxnLst/>
              <a:rect l="l" t="t" r="r" b="b"/>
              <a:pathLst>
                <a:path w="3249" h="2169" extrusionOk="0">
                  <a:moveTo>
                    <a:pt x="3248" y="1080"/>
                  </a:moveTo>
                  <a:cubicBezTo>
                    <a:pt x="3114" y="982"/>
                    <a:pt x="1696" y="1"/>
                    <a:pt x="759" y="1080"/>
                  </a:cubicBezTo>
                  <a:lnTo>
                    <a:pt x="750" y="1080"/>
                  </a:lnTo>
                  <a:lnTo>
                    <a:pt x="1" y="473"/>
                  </a:lnTo>
                  <a:lnTo>
                    <a:pt x="1" y="1080"/>
                  </a:lnTo>
                  <a:lnTo>
                    <a:pt x="1" y="1080"/>
                  </a:lnTo>
                  <a:lnTo>
                    <a:pt x="1" y="1696"/>
                  </a:lnTo>
                  <a:lnTo>
                    <a:pt x="750" y="1080"/>
                  </a:lnTo>
                  <a:lnTo>
                    <a:pt x="750" y="1080"/>
                  </a:lnTo>
                  <a:cubicBezTo>
                    <a:pt x="750" y="1089"/>
                    <a:pt x="750" y="1089"/>
                    <a:pt x="750" y="1089"/>
                  </a:cubicBezTo>
                  <a:lnTo>
                    <a:pt x="759" y="1089"/>
                  </a:lnTo>
                  <a:cubicBezTo>
                    <a:pt x="1696" y="2168"/>
                    <a:pt x="3114" y="1187"/>
                    <a:pt x="3248" y="1089"/>
                  </a:cubicBezTo>
                  <a:cubicBezTo>
                    <a:pt x="3248" y="1089"/>
                    <a:pt x="3248" y="1089"/>
                    <a:pt x="3248" y="1080"/>
                  </a:cubicBezTo>
                  <a:cubicBezTo>
                    <a:pt x="3248" y="1080"/>
                    <a:pt x="3248" y="1080"/>
                    <a:pt x="3248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7" name="Google Shape;5077;p74"/>
            <p:cNvSpPr/>
            <p:nvPr/>
          </p:nvSpPr>
          <p:spPr>
            <a:xfrm>
              <a:off x="8068433" y="746145"/>
              <a:ext cx="164788" cy="109285"/>
            </a:xfrm>
            <a:custGeom>
              <a:avLst/>
              <a:gdLst/>
              <a:ahLst/>
              <a:cxnLst/>
              <a:rect l="l" t="t" r="r" b="b"/>
              <a:pathLst>
                <a:path w="3257" h="2160" extrusionOk="0">
                  <a:moveTo>
                    <a:pt x="759" y="1071"/>
                  </a:moveTo>
                  <a:lnTo>
                    <a:pt x="750" y="1071"/>
                  </a:lnTo>
                  <a:lnTo>
                    <a:pt x="1" y="465"/>
                  </a:lnTo>
                  <a:lnTo>
                    <a:pt x="1" y="1071"/>
                  </a:lnTo>
                  <a:lnTo>
                    <a:pt x="1" y="1080"/>
                  </a:lnTo>
                  <a:lnTo>
                    <a:pt x="1" y="1687"/>
                  </a:lnTo>
                  <a:lnTo>
                    <a:pt x="750" y="1080"/>
                  </a:lnTo>
                  <a:lnTo>
                    <a:pt x="759" y="1080"/>
                  </a:lnTo>
                  <a:cubicBezTo>
                    <a:pt x="759" y="1080"/>
                    <a:pt x="759" y="1080"/>
                    <a:pt x="759" y="1080"/>
                  </a:cubicBezTo>
                  <a:lnTo>
                    <a:pt x="759" y="1080"/>
                  </a:lnTo>
                  <a:cubicBezTo>
                    <a:pt x="1705" y="2160"/>
                    <a:pt x="3114" y="1179"/>
                    <a:pt x="3248" y="1080"/>
                  </a:cubicBezTo>
                  <a:cubicBezTo>
                    <a:pt x="3257" y="1080"/>
                    <a:pt x="3257" y="1080"/>
                    <a:pt x="3257" y="1080"/>
                  </a:cubicBezTo>
                  <a:cubicBezTo>
                    <a:pt x="3257" y="1080"/>
                    <a:pt x="3257" y="1080"/>
                    <a:pt x="3248" y="1071"/>
                  </a:cubicBezTo>
                  <a:cubicBezTo>
                    <a:pt x="3114" y="973"/>
                    <a:pt x="1705" y="1"/>
                    <a:pt x="759" y="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8" name="Google Shape;5078;p74"/>
            <p:cNvSpPr/>
            <p:nvPr/>
          </p:nvSpPr>
          <p:spPr>
            <a:xfrm>
              <a:off x="8230047" y="688816"/>
              <a:ext cx="124615" cy="83128"/>
            </a:xfrm>
            <a:custGeom>
              <a:avLst/>
              <a:gdLst/>
              <a:ahLst/>
              <a:cxnLst/>
              <a:rect l="l" t="t" r="r" b="b"/>
              <a:pathLst>
                <a:path w="2463" h="1643" extrusionOk="0">
                  <a:moveTo>
                    <a:pt x="571" y="822"/>
                  </a:moveTo>
                  <a:lnTo>
                    <a:pt x="571" y="822"/>
                  </a:lnTo>
                  <a:lnTo>
                    <a:pt x="0" y="358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1286"/>
                  </a:lnTo>
                  <a:lnTo>
                    <a:pt x="571" y="822"/>
                  </a:lnTo>
                  <a:lnTo>
                    <a:pt x="571" y="822"/>
                  </a:lnTo>
                  <a:cubicBezTo>
                    <a:pt x="571" y="822"/>
                    <a:pt x="571" y="822"/>
                    <a:pt x="571" y="822"/>
                  </a:cubicBezTo>
                  <a:lnTo>
                    <a:pt x="571" y="822"/>
                  </a:lnTo>
                  <a:cubicBezTo>
                    <a:pt x="1285" y="1642"/>
                    <a:pt x="2356" y="893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356" y="741"/>
                    <a:pt x="1285" y="1"/>
                    <a:pt x="57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79" name="Google Shape;5079;p74"/>
          <p:cNvGrpSpPr/>
          <p:nvPr/>
        </p:nvGrpSpPr>
        <p:grpSpPr>
          <a:xfrm rot="-283048">
            <a:off x="82802" y="4779620"/>
            <a:ext cx="385407" cy="2029483"/>
            <a:chOff x="3020423" y="549449"/>
            <a:chExt cx="492186" cy="2591758"/>
          </a:xfrm>
        </p:grpSpPr>
        <p:sp>
          <p:nvSpPr>
            <p:cNvPr id="5080" name="Google Shape;5080;p74"/>
            <p:cNvSpPr/>
            <p:nvPr/>
          </p:nvSpPr>
          <p:spPr>
            <a:xfrm>
              <a:off x="3020423" y="549449"/>
              <a:ext cx="492186" cy="2591758"/>
            </a:xfrm>
            <a:custGeom>
              <a:avLst/>
              <a:gdLst/>
              <a:ahLst/>
              <a:cxnLst/>
              <a:rect l="l" t="t" r="r" b="b"/>
              <a:pathLst>
                <a:path w="7575" h="39887" extrusionOk="0">
                  <a:moveTo>
                    <a:pt x="6058" y="16986"/>
                  </a:moveTo>
                  <a:cubicBezTo>
                    <a:pt x="6058" y="16986"/>
                    <a:pt x="4916" y="17718"/>
                    <a:pt x="4318" y="18556"/>
                  </a:cubicBezTo>
                  <a:cubicBezTo>
                    <a:pt x="4077" y="18895"/>
                    <a:pt x="3863" y="19448"/>
                    <a:pt x="3703" y="19984"/>
                  </a:cubicBezTo>
                  <a:cubicBezTo>
                    <a:pt x="3845" y="18904"/>
                    <a:pt x="3988" y="17825"/>
                    <a:pt x="4104" y="16754"/>
                  </a:cubicBezTo>
                  <a:cubicBezTo>
                    <a:pt x="7387" y="15229"/>
                    <a:pt x="7574" y="10697"/>
                    <a:pt x="7574" y="10697"/>
                  </a:cubicBezTo>
                  <a:cubicBezTo>
                    <a:pt x="7574" y="10697"/>
                    <a:pt x="6236" y="11553"/>
                    <a:pt x="5362" y="12838"/>
                  </a:cubicBezTo>
                  <a:cubicBezTo>
                    <a:pt x="4755" y="13721"/>
                    <a:pt x="4363" y="15247"/>
                    <a:pt x="4175" y="16112"/>
                  </a:cubicBezTo>
                  <a:cubicBezTo>
                    <a:pt x="4309" y="14729"/>
                    <a:pt x="4389" y="13347"/>
                    <a:pt x="4372" y="11982"/>
                  </a:cubicBezTo>
                  <a:cubicBezTo>
                    <a:pt x="4372" y="11982"/>
                    <a:pt x="4372" y="11982"/>
                    <a:pt x="4372" y="11982"/>
                  </a:cubicBezTo>
                  <a:cubicBezTo>
                    <a:pt x="5692" y="10545"/>
                    <a:pt x="5870" y="7628"/>
                    <a:pt x="5870" y="7628"/>
                  </a:cubicBezTo>
                  <a:cubicBezTo>
                    <a:pt x="5870" y="7628"/>
                    <a:pt x="4862" y="8592"/>
                    <a:pt x="4595" y="9395"/>
                  </a:cubicBezTo>
                  <a:cubicBezTo>
                    <a:pt x="4389" y="10010"/>
                    <a:pt x="4372" y="11188"/>
                    <a:pt x="4372" y="11723"/>
                  </a:cubicBezTo>
                  <a:cubicBezTo>
                    <a:pt x="4372" y="11714"/>
                    <a:pt x="4372" y="11705"/>
                    <a:pt x="4372" y="11696"/>
                  </a:cubicBezTo>
                  <a:cubicBezTo>
                    <a:pt x="4363" y="11170"/>
                    <a:pt x="4336" y="10635"/>
                    <a:pt x="4300" y="10099"/>
                  </a:cubicBezTo>
                  <a:lnTo>
                    <a:pt x="4300" y="10099"/>
                  </a:lnTo>
                  <a:cubicBezTo>
                    <a:pt x="4300" y="10099"/>
                    <a:pt x="4300" y="10099"/>
                    <a:pt x="4300" y="10099"/>
                  </a:cubicBezTo>
                  <a:cubicBezTo>
                    <a:pt x="4238" y="9252"/>
                    <a:pt x="4131" y="8404"/>
                    <a:pt x="3970" y="7575"/>
                  </a:cubicBezTo>
                  <a:cubicBezTo>
                    <a:pt x="6522" y="5273"/>
                    <a:pt x="5050" y="1160"/>
                    <a:pt x="5050" y="1160"/>
                  </a:cubicBezTo>
                  <a:cubicBezTo>
                    <a:pt x="5050" y="1160"/>
                    <a:pt x="4630" y="2793"/>
                    <a:pt x="3961" y="4140"/>
                  </a:cubicBezTo>
                  <a:cubicBezTo>
                    <a:pt x="3658" y="4765"/>
                    <a:pt x="3613" y="5558"/>
                    <a:pt x="3667" y="6236"/>
                  </a:cubicBezTo>
                  <a:cubicBezTo>
                    <a:pt x="3533" y="5755"/>
                    <a:pt x="3372" y="5282"/>
                    <a:pt x="3185" y="4818"/>
                  </a:cubicBezTo>
                  <a:cubicBezTo>
                    <a:pt x="3185" y="4818"/>
                    <a:pt x="3185" y="4818"/>
                    <a:pt x="3185" y="4818"/>
                  </a:cubicBezTo>
                  <a:cubicBezTo>
                    <a:pt x="3524" y="2409"/>
                    <a:pt x="1874" y="1"/>
                    <a:pt x="1874" y="1"/>
                  </a:cubicBezTo>
                  <a:cubicBezTo>
                    <a:pt x="1874" y="1"/>
                    <a:pt x="1517" y="1589"/>
                    <a:pt x="1740" y="2784"/>
                  </a:cubicBezTo>
                  <a:cubicBezTo>
                    <a:pt x="1901" y="3596"/>
                    <a:pt x="2498" y="4238"/>
                    <a:pt x="2873" y="4568"/>
                  </a:cubicBezTo>
                  <a:cubicBezTo>
                    <a:pt x="3381" y="6058"/>
                    <a:pt x="3738" y="7557"/>
                    <a:pt x="3935" y="9091"/>
                  </a:cubicBezTo>
                  <a:cubicBezTo>
                    <a:pt x="3783" y="8699"/>
                    <a:pt x="3578" y="8226"/>
                    <a:pt x="3355" y="7753"/>
                  </a:cubicBezTo>
                  <a:cubicBezTo>
                    <a:pt x="2802" y="6602"/>
                    <a:pt x="696" y="4550"/>
                    <a:pt x="696" y="4550"/>
                  </a:cubicBezTo>
                  <a:cubicBezTo>
                    <a:pt x="696" y="4550"/>
                    <a:pt x="937" y="7200"/>
                    <a:pt x="1865" y="8565"/>
                  </a:cubicBezTo>
                  <a:cubicBezTo>
                    <a:pt x="2552" y="9573"/>
                    <a:pt x="3560" y="9930"/>
                    <a:pt x="4033" y="10046"/>
                  </a:cubicBezTo>
                  <a:cubicBezTo>
                    <a:pt x="4068" y="10465"/>
                    <a:pt x="4095" y="10875"/>
                    <a:pt x="4104" y="11295"/>
                  </a:cubicBezTo>
                  <a:cubicBezTo>
                    <a:pt x="4131" y="12383"/>
                    <a:pt x="4095" y="13462"/>
                    <a:pt x="4015" y="14542"/>
                  </a:cubicBezTo>
                  <a:cubicBezTo>
                    <a:pt x="4024" y="14337"/>
                    <a:pt x="4131" y="11616"/>
                    <a:pt x="1330" y="10073"/>
                  </a:cubicBezTo>
                  <a:cubicBezTo>
                    <a:pt x="1330" y="10073"/>
                    <a:pt x="1651" y="12570"/>
                    <a:pt x="2409" y="13561"/>
                  </a:cubicBezTo>
                  <a:cubicBezTo>
                    <a:pt x="3167" y="14542"/>
                    <a:pt x="4006" y="14551"/>
                    <a:pt x="4015" y="14551"/>
                  </a:cubicBezTo>
                  <a:cubicBezTo>
                    <a:pt x="3935" y="15577"/>
                    <a:pt x="3827" y="16594"/>
                    <a:pt x="3694" y="17602"/>
                  </a:cubicBezTo>
                  <a:cubicBezTo>
                    <a:pt x="3587" y="16968"/>
                    <a:pt x="3364" y="15951"/>
                    <a:pt x="2998" y="15282"/>
                  </a:cubicBezTo>
                  <a:cubicBezTo>
                    <a:pt x="2436" y="14248"/>
                    <a:pt x="188" y="13204"/>
                    <a:pt x="188" y="13204"/>
                  </a:cubicBezTo>
                  <a:cubicBezTo>
                    <a:pt x="1240" y="17183"/>
                    <a:pt x="3078" y="17985"/>
                    <a:pt x="3622" y="18146"/>
                  </a:cubicBezTo>
                  <a:cubicBezTo>
                    <a:pt x="3604" y="18280"/>
                    <a:pt x="3587" y="18414"/>
                    <a:pt x="3569" y="18556"/>
                  </a:cubicBezTo>
                  <a:cubicBezTo>
                    <a:pt x="3506" y="19020"/>
                    <a:pt x="3435" y="19493"/>
                    <a:pt x="3372" y="19957"/>
                  </a:cubicBezTo>
                  <a:cubicBezTo>
                    <a:pt x="2757" y="17620"/>
                    <a:pt x="0" y="16487"/>
                    <a:pt x="0" y="16487"/>
                  </a:cubicBezTo>
                  <a:cubicBezTo>
                    <a:pt x="0" y="16487"/>
                    <a:pt x="250" y="18039"/>
                    <a:pt x="1071" y="19127"/>
                  </a:cubicBezTo>
                  <a:cubicBezTo>
                    <a:pt x="1722" y="20002"/>
                    <a:pt x="2864" y="20358"/>
                    <a:pt x="3292" y="20474"/>
                  </a:cubicBezTo>
                  <a:cubicBezTo>
                    <a:pt x="3069" y="22000"/>
                    <a:pt x="2846" y="23534"/>
                    <a:pt x="2677" y="25078"/>
                  </a:cubicBezTo>
                  <a:cubicBezTo>
                    <a:pt x="2748" y="22116"/>
                    <a:pt x="206" y="19975"/>
                    <a:pt x="206" y="19975"/>
                  </a:cubicBezTo>
                  <a:cubicBezTo>
                    <a:pt x="206" y="19975"/>
                    <a:pt x="90" y="22312"/>
                    <a:pt x="776" y="23641"/>
                  </a:cubicBezTo>
                  <a:cubicBezTo>
                    <a:pt x="1419" y="24890"/>
                    <a:pt x="2489" y="25426"/>
                    <a:pt x="2632" y="25497"/>
                  </a:cubicBezTo>
                  <a:cubicBezTo>
                    <a:pt x="2445" y="27263"/>
                    <a:pt x="2355" y="29039"/>
                    <a:pt x="2445" y="30814"/>
                  </a:cubicBezTo>
                  <a:cubicBezTo>
                    <a:pt x="1758" y="27923"/>
                    <a:pt x="536" y="26790"/>
                    <a:pt x="536" y="26790"/>
                  </a:cubicBezTo>
                  <a:cubicBezTo>
                    <a:pt x="536" y="26790"/>
                    <a:pt x="375" y="28253"/>
                    <a:pt x="1026" y="29645"/>
                  </a:cubicBezTo>
                  <a:cubicBezTo>
                    <a:pt x="1526" y="30742"/>
                    <a:pt x="2213" y="31322"/>
                    <a:pt x="2489" y="31528"/>
                  </a:cubicBezTo>
                  <a:cubicBezTo>
                    <a:pt x="2516" y="31938"/>
                    <a:pt x="2561" y="32357"/>
                    <a:pt x="2614" y="32768"/>
                  </a:cubicBezTo>
                  <a:cubicBezTo>
                    <a:pt x="2944" y="35256"/>
                    <a:pt x="3703" y="37745"/>
                    <a:pt x="5148" y="39824"/>
                  </a:cubicBezTo>
                  <a:cubicBezTo>
                    <a:pt x="5192" y="39886"/>
                    <a:pt x="5291" y="39815"/>
                    <a:pt x="5246" y="39744"/>
                  </a:cubicBezTo>
                  <a:cubicBezTo>
                    <a:pt x="2900" y="35738"/>
                    <a:pt x="2552" y="31492"/>
                    <a:pt x="2846" y="27165"/>
                  </a:cubicBezTo>
                  <a:cubicBezTo>
                    <a:pt x="4952" y="25310"/>
                    <a:pt x="5380" y="22580"/>
                    <a:pt x="5380" y="22580"/>
                  </a:cubicBezTo>
                  <a:cubicBezTo>
                    <a:pt x="5380" y="22580"/>
                    <a:pt x="4282" y="23570"/>
                    <a:pt x="3747" y="24105"/>
                  </a:cubicBezTo>
                  <a:cubicBezTo>
                    <a:pt x="3435" y="24417"/>
                    <a:pt x="3123" y="25488"/>
                    <a:pt x="2918" y="26309"/>
                  </a:cubicBezTo>
                  <a:cubicBezTo>
                    <a:pt x="3060" y="24685"/>
                    <a:pt x="3274" y="23053"/>
                    <a:pt x="3506" y="21420"/>
                  </a:cubicBezTo>
                  <a:cubicBezTo>
                    <a:pt x="6281" y="19556"/>
                    <a:pt x="6058" y="16986"/>
                    <a:pt x="6058" y="169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1" name="Google Shape;5081;p74"/>
            <p:cNvSpPr/>
            <p:nvPr/>
          </p:nvSpPr>
          <p:spPr>
            <a:xfrm>
              <a:off x="3199503" y="2313433"/>
              <a:ext cx="158344" cy="449319"/>
            </a:xfrm>
            <a:custGeom>
              <a:avLst/>
              <a:gdLst/>
              <a:ahLst/>
              <a:cxnLst/>
              <a:rect l="l" t="t" r="r" b="b"/>
              <a:pathLst>
                <a:path w="2437" h="6915" extrusionOk="0">
                  <a:moveTo>
                    <a:pt x="385" y="6914"/>
                  </a:moveTo>
                  <a:cubicBezTo>
                    <a:pt x="385" y="6914"/>
                    <a:pt x="1375" y="5915"/>
                    <a:pt x="1910" y="4809"/>
                  </a:cubicBezTo>
                  <a:cubicBezTo>
                    <a:pt x="2436" y="3703"/>
                    <a:pt x="2008" y="0"/>
                    <a:pt x="2008" y="0"/>
                  </a:cubicBezTo>
                  <a:cubicBezTo>
                    <a:pt x="2008" y="0"/>
                    <a:pt x="804" y="1437"/>
                    <a:pt x="402" y="3016"/>
                  </a:cubicBezTo>
                  <a:cubicBezTo>
                    <a:pt x="1" y="4604"/>
                    <a:pt x="385" y="6914"/>
                    <a:pt x="385" y="6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082" name="Google Shape;5082;p74"/>
          <p:cNvGrpSpPr/>
          <p:nvPr/>
        </p:nvGrpSpPr>
        <p:grpSpPr>
          <a:xfrm rot="422927">
            <a:off x="1693597" y="5652839"/>
            <a:ext cx="622185" cy="1221695"/>
            <a:chOff x="6165799" y="2009879"/>
            <a:chExt cx="610482" cy="1198560"/>
          </a:xfrm>
        </p:grpSpPr>
        <p:sp>
          <p:nvSpPr>
            <p:cNvPr id="5083" name="Google Shape;5083;p74"/>
            <p:cNvSpPr/>
            <p:nvPr/>
          </p:nvSpPr>
          <p:spPr>
            <a:xfrm>
              <a:off x="6382767" y="2009879"/>
              <a:ext cx="393514" cy="1198540"/>
            </a:xfrm>
            <a:custGeom>
              <a:avLst/>
              <a:gdLst/>
              <a:ahLst/>
              <a:cxnLst/>
              <a:rect l="l" t="t" r="r" b="b"/>
              <a:pathLst>
                <a:path w="5728" h="17446" extrusionOk="0">
                  <a:moveTo>
                    <a:pt x="1244" y="1"/>
                  </a:moveTo>
                  <a:cubicBezTo>
                    <a:pt x="808" y="1"/>
                    <a:pt x="477" y="31"/>
                    <a:pt x="340" y="103"/>
                  </a:cubicBezTo>
                  <a:cubicBezTo>
                    <a:pt x="90" y="237"/>
                    <a:pt x="9" y="3359"/>
                    <a:pt x="1" y="6910"/>
                  </a:cubicBezTo>
                  <a:lnTo>
                    <a:pt x="1" y="7133"/>
                  </a:lnTo>
                  <a:cubicBezTo>
                    <a:pt x="1" y="8462"/>
                    <a:pt x="9" y="9854"/>
                    <a:pt x="27" y="11156"/>
                  </a:cubicBezTo>
                  <a:cubicBezTo>
                    <a:pt x="27" y="11218"/>
                    <a:pt x="27" y="11290"/>
                    <a:pt x="27" y="11352"/>
                  </a:cubicBezTo>
                  <a:cubicBezTo>
                    <a:pt x="27" y="11486"/>
                    <a:pt x="27" y="11620"/>
                    <a:pt x="27" y="11754"/>
                  </a:cubicBezTo>
                  <a:cubicBezTo>
                    <a:pt x="27" y="11834"/>
                    <a:pt x="36" y="11914"/>
                    <a:pt x="36" y="11995"/>
                  </a:cubicBezTo>
                  <a:cubicBezTo>
                    <a:pt x="72" y="15028"/>
                    <a:pt x="125" y="17445"/>
                    <a:pt x="125" y="17445"/>
                  </a:cubicBezTo>
                  <a:lnTo>
                    <a:pt x="3176" y="17445"/>
                  </a:lnTo>
                  <a:cubicBezTo>
                    <a:pt x="3176" y="17445"/>
                    <a:pt x="3328" y="16518"/>
                    <a:pt x="3560" y="15108"/>
                  </a:cubicBezTo>
                  <a:cubicBezTo>
                    <a:pt x="3569" y="15046"/>
                    <a:pt x="3578" y="14992"/>
                    <a:pt x="3587" y="14938"/>
                  </a:cubicBezTo>
                  <a:cubicBezTo>
                    <a:pt x="3783" y="13725"/>
                    <a:pt x="4024" y="12182"/>
                    <a:pt x="4283" y="10567"/>
                  </a:cubicBezTo>
                  <a:cubicBezTo>
                    <a:pt x="4292" y="10505"/>
                    <a:pt x="4300" y="10442"/>
                    <a:pt x="4318" y="10380"/>
                  </a:cubicBezTo>
                  <a:cubicBezTo>
                    <a:pt x="4639" y="8337"/>
                    <a:pt x="4970" y="6187"/>
                    <a:pt x="5228" y="4430"/>
                  </a:cubicBezTo>
                  <a:cubicBezTo>
                    <a:pt x="5237" y="4385"/>
                    <a:pt x="5246" y="4331"/>
                    <a:pt x="5255" y="4278"/>
                  </a:cubicBezTo>
                  <a:cubicBezTo>
                    <a:pt x="5282" y="4099"/>
                    <a:pt x="5309" y="3921"/>
                    <a:pt x="5335" y="3752"/>
                  </a:cubicBezTo>
                  <a:cubicBezTo>
                    <a:pt x="5335" y="3698"/>
                    <a:pt x="5344" y="3645"/>
                    <a:pt x="5353" y="3591"/>
                  </a:cubicBezTo>
                  <a:cubicBezTo>
                    <a:pt x="5585" y="1958"/>
                    <a:pt x="5728" y="817"/>
                    <a:pt x="5683" y="709"/>
                  </a:cubicBezTo>
                  <a:cubicBezTo>
                    <a:pt x="5545" y="377"/>
                    <a:pt x="2764" y="1"/>
                    <a:pt x="1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4" name="Google Shape;5084;p74"/>
            <p:cNvSpPr/>
            <p:nvPr/>
          </p:nvSpPr>
          <p:spPr>
            <a:xfrm>
              <a:off x="6448174" y="2033101"/>
              <a:ext cx="293006" cy="85806"/>
            </a:xfrm>
            <a:custGeom>
              <a:avLst/>
              <a:gdLst/>
              <a:ahLst/>
              <a:cxnLst/>
              <a:rect l="l" t="t" r="r" b="b"/>
              <a:pathLst>
                <a:path w="4265" h="1249" extrusionOk="0">
                  <a:moveTo>
                    <a:pt x="71" y="0"/>
                  </a:moveTo>
                  <a:cubicBezTo>
                    <a:pt x="28" y="0"/>
                    <a:pt x="0" y="65"/>
                    <a:pt x="39" y="104"/>
                  </a:cubicBezTo>
                  <a:cubicBezTo>
                    <a:pt x="360" y="380"/>
                    <a:pt x="735" y="586"/>
                    <a:pt x="1100" y="791"/>
                  </a:cubicBezTo>
                  <a:cubicBezTo>
                    <a:pt x="1404" y="960"/>
                    <a:pt x="1725" y="1192"/>
                    <a:pt x="2082" y="1237"/>
                  </a:cubicBezTo>
                  <a:cubicBezTo>
                    <a:pt x="2142" y="1245"/>
                    <a:pt x="2204" y="1249"/>
                    <a:pt x="2267" y="1249"/>
                  </a:cubicBezTo>
                  <a:cubicBezTo>
                    <a:pt x="2903" y="1249"/>
                    <a:pt x="3661" y="866"/>
                    <a:pt x="4205" y="630"/>
                  </a:cubicBezTo>
                  <a:cubicBezTo>
                    <a:pt x="4264" y="605"/>
                    <a:pt x="4227" y="531"/>
                    <a:pt x="4178" y="531"/>
                  </a:cubicBezTo>
                  <a:cubicBezTo>
                    <a:pt x="4175" y="531"/>
                    <a:pt x="4172" y="532"/>
                    <a:pt x="4169" y="532"/>
                  </a:cubicBezTo>
                  <a:cubicBezTo>
                    <a:pt x="4009" y="568"/>
                    <a:pt x="3839" y="612"/>
                    <a:pt x="3670" y="666"/>
                  </a:cubicBezTo>
                  <a:cubicBezTo>
                    <a:pt x="2950" y="385"/>
                    <a:pt x="2205" y="257"/>
                    <a:pt x="1445" y="257"/>
                  </a:cubicBezTo>
                  <a:cubicBezTo>
                    <a:pt x="1215" y="257"/>
                    <a:pt x="984" y="268"/>
                    <a:pt x="752" y="291"/>
                  </a:cubicBezTo>
                  <a:cubicBezTo>
                    <a:pt x="735" y="291"/>
                    <a:pt x="726" y="300"/>
                    <a:pt x="708" y="309"/>
                  </a:cubicBezTo>
                  <a:cubicBezTo>
                    <a:pt x="512" y="193"/>
                    <a:pt x="306" y="86"/>
                    <a:pt x="92" y="6"/>
                  </a:cubicBezTo>
                  <a:cubicBezTo>
                    <a:pt x="85" y="2"/>
                    <a:pt x="78" y="0"/>
                    <a:pt x="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5" name="Google Shape;5085;p74"/>
            <p:cNvSpPr/>
            <p:nvPr/>
          </p:nvSpPr>
          <p:spPr>
            <a:xfrm>
              <a:off x="6570330" y="2251651"/>
              <a:ext cx="180269" cy="21022"/>
            </a:xfrm>
            <a:custGeom>
              <a:avLst/>
              <a:gdLst/>
              <a:ahLst/>
              <a:cxnLst/>
              <a:rect l="l" t="t" r="r" b="b"/>
              <a:pathLst>
                <a:path w="2624" h="306" extrusionOk="0">
                  <a:moveTo>
                    <a:pt x="107" y="1"/>
                  </a:moveTo>
                  <a:cubicBezTo>
                    <a:pt x="18" y="1"/>
                    <a:pt x="0" y="134"/>
                    <a:pt x="90" y="161"/>
                  </a:cubicBezTo>
                  <a:cubicBezTo>
                    <a:pt x="532" y="262"/>
                    <a:pt x="1011" y="306"/>
                    <a:pt x="1494" y="306"/>
                  </a:cubicBezTo>
                  <a:cubicBezTo>
                    <a:pt x="1867" y="306"/>
                    <a:pt x="2243" y="279"/>
                    <a:pt x="2605" y="233"/>
                  </a:cubicBezTo>
                  <a:cubicBezTo>
                    <a:pt x="2605" y="179"/>
                    <a:pt x="2614" y="126"/>
                    <a:pt x="2623" y="72"/>
                  </a:cubicBezTo>
                  <a:cubicBezTo>
                    <a:pt x="1785" y="54"/>
                    <a:pt x="946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6" name="Google Shape;5086;p74"/>
            <p:cNvSpPr/>
            <p:nvPr/>
          </p:nvSpPr>
          <p:spPr>
            <a:xfrm>
              <a:off x="6554391" y="2297958"/>
              <a:ext cx="189475" cy="21847"/>
            </a:xfrm>
            <a:custGeom>
              <a:avLst/>
              <a:gdLst/>
              <a:ahLst/>
              <a:cxnLst/>
              <a:rect l="l" t="t" r="r" b="b"/>
              <a:pathLst>
                <a:path w="2758" h="318" extrusionOk="0">
                  <a:moveTo>
                    <a:pt x="423" y="0"/>
                  </a:moveTo>
                  <a:cubicBezTo>
                    <a:pt x="317" y="0"/>
                    <a:pt x="212" y="4"/>
                    <a:pt x="108" y="14"/>
                  </a:cubicBezTo>
                  <a:cubicBezTo>
                    <a:pt x="27" y="22"/>
                    <a:pt x="0" y="138"/>
                    <a:pt x="90" y="156"/>
                  </a:cubicBezTo>
                  <a:cubicBezTo>
                    <a:pt x="520" y="272"/>
                    <a:pt x="1009" y="318"/>
                    <a:pt x="1503" y="318"/>
                  </a:cubicBezTo>
                  <a:cubicBezTo>
                    <a:pt x="1919" y="318"/>
                    <a:pt x="2339" y="286"/>
                    <a:pt x="2730" y="237"/>
                  </a:cubicBezTo>
                  <a:cubicBezTo>
                    <a:pt x="2739" y="192"/>
                    <a:pt x="2748" y="138"/>
                    <a:pt x="2757" y="85"/>
                  </a:cubicBezTo>
                  <a:cubicBezTo>
                    <a:pt x="2373" y="76"/>
                    <a:pt x="1999" y="76"/>
                    <a:pt x="1615" y="67"/>
                  </a:cubicBezTo>
                  <a:cubicBezTo>
                    <a:pt x="1222" y="53"/>
                    <a:pt x="817" y="0"/>
                    <a:pt x="4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7" name="Google Shape;5087;p74"/>
            <p:cNvSpPr/>
            <p:nvPr/>
          </p:nvSpPr>
          <p:spPr>
            <a:xfrm>
              <a:off x="6382767" y="2484561"/>
              <a:ext cx="151277" cy="39296"/>
            </a:xfrm>
            <a:custGeom>
              <a:avLst/>
              <a:gdLst/>
              <a:ahLst/>
              <a:cxnLst/>
              <a:rect l="l" t="t" r="r" b="b"/>
              <a:pathLst>
                <a:path w="2202" h="572" extrusionOk="0">
                  <a:moveTo>
                    <a:pt x="1" y="1"/>
                  </a:moveTo>
                  <a:lnTo>
                    <a:pt x="1" y="224"/>
                  </a:lnTo>
                  <a:cubicBezTo>
                    <a:pt x="696" y="420"/>
                    <a:pt x="1410" y="563"/>
                    <a:pt x="2106" y="572"/>
                  </a:cubicBezTo>
                  <a:cubicBezTo>
                    <a:pt x="2109" y="572"/>
                    <a:pt x="2111" y="572"/>
                    <a:pt x="2113" y="572"/>
                  </a:cubicBezTo>
                  <a:cubicBezTo>
                    <a:pt x="2187" y="572"/>
                    <a:pt x="2201" y="446"/>
                    <a:pt x="2124" y="429"/>
                  </a:cubicBezTo>
                  <a:cubicBezTo>
                    <a:pt x="1419" y="268"/>
                    <a:pt x="705" y="152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8" name="Google Shape;5088;p74"/>
            <p:cNvSpPr/>
            <p:nvPr/>
          </p:nvSpPr>
          <p:spPr>
            <a:xfrm>
              <a:off x="6461846" y="2535402"/>
              <a:ext cx="112805" cy="27068"/>
            </a:xfrm>
            <a:custGeom>
              <a:avLst/>
              <a:gdLst/>
              <a:ahLst/>
              <a:cxnLst/>
              <a:rect l="l" t="t" r="r" b="b"/>
              <a:pathLst>
                <a:path w="1642" h="394" extrusionOk="0">
                  <a:moveTo>
                    <a:pt x="122" y="0"/>
                  </a:moveTo>
                  <a:cubicBezTo>
                    <a:pt x="111" y="0"/>
                    <a:pt x="100" y="1"/>
                    <a:pt x="90" y="1"/>
                  </a:cubicBezTo>
                  <a:cubicBezTo>
                    <a:pt x="27" y="1"/>
                    <a:pt x="0" y="81"/>
                    <a:pt x="54" y="108"/>
                  </a:cubicBezTo>
                  <a:cubicBezTo>
                    <a:pt x="473" y="340"/>
                    <a:pt x="1098" y="349"/>
                    <a:pt x="1570" y="394"/>
                  </a:cubicBezTo>
                  <a:cubicBezTo>
                    <a:pt x="1624" y="394"/>
                    <a:pt x="1642" y="304"/>
                    <a:pt x="1579" y="287"/>
                  </a:cubicBezTo>
                  <a:cubicBezTo>
                    <a:pt x="1321" y="242"/>
                    <a:pt x="1053" y="188"/>
                    <a:pt x="794" y="135"/>
                  </a:cubicBezTo>
                  <a:cubicBezTo>
                    <a:pt x="573" y="84"/>
                    <a:pt x="344" y="0"/>
                    <a:pt x="1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9" name="Google Shape;5089;p74"/>
            <p:cNvSpPr/>
            <p:nvPr/>
          </p:nvSpPr>
          <p:spPr>
            <a:xfrm>
              <a:off x="6529245" y="2719119"/>
              <a:ext cx="150247" cy="20404"/>
            </a:xfrm>
            <a:custGeom>
              <a:avLst/>
              <a:gdLst/>
              <a:ahLst/>
              <a:cxnLst/>
              <a:rect l="l" t="t" r="r" b="b"/>
              <a:pathLst>
                <a:path w="2187" h="297" extrusionOk="0">
                  <a:moveTo>
                    <a:pt x="900" y="1"/>
                  </a:moveTo>
                  <a:cubicBezTo>
                    <a:pt x="635" y="1"/>
                    <a:pt x="374" y="10"/>
                    <a:pt x="126" y="30"/>
                  </a:cubicBezTo>
                  <a:cubicBezTo>
                    <a:pt x="36" y="30"/>
                    <a:pt x="1" y="173"/>
                    <a:pt x="99" y="191"/>
                  </a:cubicBezTo>
                  <a:cubicBezTo>
                    <a:pt x="464" y="263"/>
                    <a:pt x="868" y="296"/>
                    <a:pt x="1273" y="296"/>
                  </a:cubicBezTo>
                  <a:cubicBezTo>
                    <a:pt x="1570" y="296"/>
                    <a:pt x="1868" y="278"/>
                    <a:pt x="2151" y="244"/>
                  </a:cubicBezTo>
                  <a:cubicBezTo>
                    <a:pt x="2160" y="182"/>
                    <a:pt x="2168" y="119"/>
                    <a:pt x="2186" y="57"/>
                  </a:cubicBezTo>
                  <a:cubicBezTo>
                    <a:pt x="1767" y="24"/>
                    <a:pt x="1328" y="1"/>
                    <a:pt x="9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0" name="Google Shape;5090;p74"/>
            <p:cNvSpPr/>
            <p:nvPr/>
          </p:nvSpPr>
          <p:spPr>
            <a:xfrm>
              <a:off x="6384622" y="2776282"/>
              <a:ext cx="136507" cy="36892"/>
            </a:xfrm>
            <a:custGeom>
              <a:avLst/>
              <a:gdLst/>
              <a:ahLst/>
              <a:cxnLst/>
              <a:rect l="l" t="t" r="r" b="b"/>
              <a:pathLst>
                <a:path w="1987" h="537" extrusionOk="0">
                  <a:moveTo>
                    <a:pt x="0" y="1"/>
                  </a:moveTo>
                  <a:cubicBezTo>
                    <a:pt x="0" y="63"/>
                    <a:pt x="0" y="135"/>
                    <a:pt x="0" y="197"/>
                  </a:cubicBezTo>
                  <a:cubicBezTo>
                    <a:pt x="625" y="376"/>
                    <a:pt x="1276" y="501"/>
                    <a:pt x="1927" y="536"/>
                  </a:cubicBezTo>
                  <a:cubicBezTo>
                    <a:pt x="1930" y="537"/>
                    <a:pt x="1933" y="537"/>
                    <a:pt x="1935" y="537"/>
                  </a:cubicBezTo>
                  <a:cubicBezTo>
                    <a:pt x="1982" y="537"/>
                    <a:pt x="1987" y="464"/>
                    <a:pt x="1936" y="447"/>
                  </a:cubicBezTo>
                  <a:cubicBezTo>
                    <a:pt x="1294" y="286"/>
                    <a:pt x="643" y="15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1" name="Google Shape;5091;p74"/>
            <p:cNvSpPr/>
            <p:nvPr/>
          </p:nvSpPr>
          <p:spPr>
            <a:xfrm>
              <a:off x="6384622" y="2817367"/>
              <a:ext cx="189887" cy="46716"/>
            </a:xfrm>
            <a:custGeom>
              <a:avLst/>
              <a:gdLst/>
              <a:ahLst/>
              <a:cxnLst/>
              <a:rect l="l" t="t" r="r" b="b"/>
              <a:pathLst>
                <a:path w="2764" h="680" extrusionOk="0">
                  <a:moveTo>
                    <a:pt x="0" y="1"/>
                  </a:moveTo>
                  <a:cubicBezTo>
                    <a:pt x="0" y="81"/>
                    <a:pt x="9" y="161"/>
                    <a:pt x="9" y="242"/>
                  </a:cubicBezTo>
                  <a:cubicBezTo>
                    <a:pt x="339" y="304"/>
                    <a:pt x="669" y="358"/>
                    <a:pt x="991" y="420"/>
                  </a:cubicBezTo>
                  <a:cubicBezTo>
                    <a:pt x="1553" y="518"/>
                    <a:pt x="2124" y="625"/>
                    <a:pt x="2694" y="679"/>
                  </a:cubicBezTo>
                  <a:cubicBezTo>
                    <a:pt x="2697" y="679"/>
                    <a:pt x="2700" y="679"/>
                    <a:pt x="2702" y="679"/>
                  </a:cubicBezTo>
                  <a:cubicBezTo>
                    <a:pt x="2758" y="679"/>
                    <a:pt x="2763" y="589"/>
                    <a:pt x="2703" y="572"/>
                  </a:cubicBezTo>
                  <a:cubicBezTo>
                    <a:pt x="2088" y="411"/>
                    <a:pt x="1463" y="304"/>
                    <a:pt x="839" y="179"/>
                  </a:cubicBezTo>
                  <a:cubicBezTo>
                    <a:pt x="562" y="126"/>
                    <a:pt x="286" y="63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2" name="Google Shape;5092;p74"/>
            <p:cNvSpPr/>
            <p:nvPr/>
          </p:nvSpPr>
          <p:spPr>
            <a:xfrm>
              <a:off x="6513924" y="3035505"/>
              <a:ext cx="115279" cy="16213"/>
            </a:xfrm>
            <a:custGeom>
              <a:avLst/>
              <a:gdLst/>
              <a:ahLst/>
              <a:cxnLst/>
              <a:rect l="l" t="t" r="r" b="b"/>
              <a:pathLst>
                <a:path w="1678" h="236" extrusionOk="0">
                  <a:moveTo>
                    <a:pt x="948" y="0"/>
                  </a:moveTo>
                  <a:cubicBezTo>
                    <a:pt x="667" y="0"/>
                    <a:pt x="386" y="8"/>
                    <a:pt x="108" y="37"/>
                  </a:cubicBezTo>
                  <a:cubicBezTo>
                    <a:pt x="27" y="46"/>
                    <a:pt x="1" y="171"/>
                    <a:pt x="90" y="189"/>
                  </a:cubicBezTo>
                  <a:cubicBezTo>
                    <a:pt x="300" y="223"/>
                    <a:pt x="517" y="236"/>
                    <a:pt x="737" y="236"/>
                  </a:cubicBezTo>
                  <a:cubicBezTo>
                    <a:pt x="1039" y="236"/>
                    <a:pt x="1346" y="211"/>
                    <a:pt x="1651" y="180"/>
                  </a:cubicBezTo>
                  <a:cubicBezTo>
                    <a:pt x="1651" y="118"/>
                    <a:pt x="1669" y="64"/>
                    <a:pt x="1678" y="10"/>
                  </a:cubicBezTo>
                  <a:cubicBezTo>
                    <a:pt x="1434" y="6"/>
                    <a:pt x="1191" y="0"/>
                    <a:pt x="9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3" name="Google Shape;5093;p74"/>
            <p:cNvSpPr/>
            <p:nvPr/>
          </p:nvSpPr>
          <p:spPr>
            <a:xfrm>
              <a:off x="6475930" y="3076178"/>
              <a:ext cx="99958" cy="12022"/>
            </a:xfrm>
            <a:custGeom>
              <a:avLst/>
              <a:gdLst/>
              <a:ahLst/>
              <a:cxnLst/>
              <a:rect l="l" t="t" r="r" b="b"/>
              <a:pathLst>
                <a:path w="1455" h="175" extrusionOk="0">
                  <a:moveTo>
                    <a:pt x="541" y="1"/>
                  </a:moveTo>
                  <a:cubicBezTo>
                    <a:pt x="385" y="1"/>
                    <a:pt x="231" y="7"/>
                    <a:pt x="81" y="25"/>
                  </a:cubicBezTo>
                  <a:cubicBezTo>
                    <a:pt x="27" y="25"/>
                    <a:pt x="1" y="114"/>
                    <a:pt x="72" y="123"/>
                  </a:cubicBezTo>
                  <a:cubicBezTo>
                    <a:pt x="213" y="159"/>
                    <a:pt x="367" y="174"/>
                    <a:pt x="524" y="174"/>
                  </a:cubicBezTo>
                  <a:cubicBezTo>
                    <a:pt x="834" y="174"/>
                    <a:pt x="1159" y="117"/>
                    <a:pt x="1437" y="52"/>
                  </a:cubicBezTo>
                  <a:cubicBezTo>
                    <a:pt x="1455" y="52"/>
                    <a:pt x="1455" y="16"/>
                    <a:pt x="1428" y="16"/>
                  </a:cubicBezTo>
                  <a:cubicBezTo>
                    <a:pt x="1393" y="17"/>
                    <a:pt x="1358" y="17"/>
                    <a:pt x="1322" y="17"/>
                  </a:cubicBezTo>
                  <a:cubicBezTo>
                    <a:pt x="1067" y="17"/>
                    <a:pt x="802" y="1"/>
                    <a:pt x="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4" name="Google Shape;5094;p74"/>
            <p:cNvSpPr/>
            <p:nvPr/>
          </p:nvSpPr>
          <p:spPr>
            <a:xfrm>
              <a:off x="6165799" y="2295347"/>
              <a:ext cx="319386" cy="913092"/>
            </a:xfrm>
            <a:custGeom>
              <a:avLst/>
              <a:gdLst/>
              <a:ahLst/>
              <a:cxnLst/>
              <a:rect l="l" t="t" r="r" b="b"/>
              <a:pathLst>
                <a:path w="4649" h="13291" extrusionOk="0">
                  <a:moveTo>
                    <a:pt x="3147" y="1"/>
                  </a:moveTo>
                  <a:cubicBezTo>
                    <a:pt x="2002" y="1"/>
                    <a:pt x="341" y="159"/>
                    <a:pt x="99" y="498"/>
                  </a:cubicBezTo>
                  <a:cubicBezTo>
                    <a:pt x="1" y="640"/>
                    <a:pt x="108" y="1747"/>
                    <a:pt x="322" y="3254"/>
                  </a:cubicBezTo>
                  <a:cubicBezTo>
                    <a:pt x="331" y="3326"/>
                    <a:pt x="340" y="3406"/>
                    <a:pt x="357" y="3486"/>
                  </a:cubicBezTo>
                  <a:cubicBezTo>
                    <a:pt x="375" y="3620"/>
                    <a:pt x="393" y="3772"/>
                    <a:pt x="411" y="3914"/>
                  </a:cubicBezTo>
                  <a:cubicBezTo>
                    <a:pt x="429" y="3995"/>
                    <a:pt x="438" y="4084"/>
                    <a:pt x="455" y="4164"/>
                  </a:cubicBezTo>
                  <a:cubicBezTo>
                    <a:pt x="580" y="5029"/>
                    <a:pt x="732" y="5984"/>
                    <a:pt x="893" y="6930"/>
                  </a:cubicBezTo>
                  <a:cubicBezTo>
                    <a:pt x="902" y="7010"/>
                    <a:pt x="919" y="7081"/>
                    <a:pt x="928" y="7162"/>
                  </a:cubicBezTo>
                  <a:cubicBezTo>
                    <a:pt x="1196" y="8767"/>
                    <a:pt x="1472" y="10337"/>
                    <a:pt x="1678" y="11488"/>
                  </a:cubicBezTo>
                  <a:cubicBezTo>
                    <a:pt x="1687" y="11577"/>
                    <a:pt x="1704" y="11649"/>
                    <a:pt x="1713" y="11729"/>
                  </a:cubicBezTo>
                  <a:cubicBezTo>
                    <a:pt x="1892" y="12684"/>
                    <a:pt x="1999" y="13290"/>
                    <a:pt x="1999" y="13290"/>
                  </a:cubicBezTo>
                  <a:lnTo>
                    <a:pt x="4648" y="13290"/>
                  </a:lnTo>
                  <a:cubicBezTo>
                    <a:pt x="4648" y="13290"/>
                    <a:pt x="4648" y="12809"/>
                    <a:pt x="4639" y="12041"/>
                  </a:cubicBezTo>
                  <a:cubicBezTo>
                    <a:pt x="4639" y="11997"/>
                    <a:pt x="4639" y="11943"/>
                    <a:pt x="4639" y="11899"/>
                  </a:cubicBezTo>
                  <a:cubicBezTo>
                    <a:pt x="4631" y="11265"/>
                    <a:pt x="4622" y="10462"/>
                    <a:pt x="4604" y="9579"/>
                  </a:cubicBezTo>
                  <a:cubicBezTo>
                    <a:pt x="4604" y="9517"/>
                    <a:pt x="4604" y="9454"/>
                    <a:pt x="4604" y="9401"/>
                  </a:cubicBezTo>
                  <a:cubicBezTo>
                    <a:pt x="4604" y="9240"/>
                    <a:pt x="4604" y="9080"/>
                    <a:pt x="4595" y="8919"/>
                  </a:cubicBezTo>
                  <a:cubicBezTo>
                    <a:pt x="4595" y="8857"/>
                    <a:pt x="4595" y="8803"/>
                    <a:pt x="4595" y="8741"/>
                  </a:cubicBezTo>
                  <a:cubicBezTo>
                    <a:pt x="4577" y="7652"/>
                    <a:pt x="4550" y="6475"/>
                    <a:pt x="4523" y="5351"/>
                  </a:cubicBezTo>
                  <a:cubicBezTo>
                    <a:pt x="4523" y="5297"/>
                    <a:pt x="4523" y="5244"/>
                    <a:pt x="4523" y="5190"/>
                  </a:cubicBezTo>
                  <a:cubicBezTo>
                    <a:pt x="4452" y="2514"/>
                    <a:pt x="4354" y="194"/>
                    <a:pt x="4220" y="105"/>
                  </a:cubicBezTo>
                  <a:cubicBezTo>
                    <a:pt x="4117" y="36"/>
                    <a:pt x="3690" y="1"/>
                    <a:pt x="31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5" name="Google Shape;5095;p74"/>
            <p:cNvSpPr/>
            <p:nvPr/>
          </p:nvSpPr>
          <p:spPr>
            <a:xfrm>
              <a:off x="6187853" y="2510875"/>
              <a:ext cx="162888" cy="24114"/>
            </a:xfrm>
            <a:custGeom>
              <a:avLst/>
              <a:gdLst/>
              <a:ahLst/>
              <a:cxnLst/>
              <a:rect l="l" t="t" r="r" b="b"/>
              <a:pathLst>
                <a:path w="2371" h="351" extrusionOk="0">
                  <a:moveTo>
                    <a:pt x="2292" y="1"/>
                  </a:moveTo>
                  <a:cubicBezTo>
                    <a:pt x="2290" y="1"/>
                    <a:pt x="2287" y="1"/>
                    <a:pt x="2284" y="1"/>
                  </a:cubicBezTo>
                  <a:cubicBezTo>
                    <a:pt x="1517" y="117"/>
                    <a:pt x="759" y="117"/>
                    <a:pt x="1" y="117"/>
                  </a:cubicBezTo>
                  <a:cubicBezTo>
                    <a:pt x="10" y="189"/>
                    <a:pt x="19" y="269"/>
                    <a:pt x="36" y="349"/>
                  </a:cubicBezTo>
                  <a:cubicBezTo>
                    <a:pt x="88" y="350"/>
                    <a:pt x="140" y="351"/>
                    <a:pt x="192" y="351"/>
                  </a:cubicBezTo>
                  <a:cubicBezTo>
                    <a:pt x="902" y="351"/>
                    <a:pt x="1630" y="241"/>
                    <a:pt x="2311" y="99"/>
                  </a:cubicBezTo>
                  <a:cubicBezTo>
                    <a:pt x="2371" y="91"/>
                    <a:pt x="2349" y="1"/>
                    <a:pt x="2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6" name="Google Shape;5096;p74"/>
            <p:cNvSpPr/>
            <p:nvPr/>
          </p:nvSpPr>
          <p:spPr>
            <a:xfrm>
              <a:off x="6180845" y="2323173"/>
              <a:ext cx="249381" cy="64028"/>
            </a:xfrm>
            <a:custGeom>
              <a:avLst/>
              <a:gdLst/>
              <a:ahLst/>
              <a:cxnLst/>
              <a:rect l="l" t="t" r="r" b="b"/>
              <a:pathLst>
                <a:path w="3630" h="932" extrusionOk="0">
                  <a:moveTo>
                    <a:pt x="3546" y="1"/>
                  </a:moveTo>
                  <a:cubicBezTo>
                    <a:pt x="3540" y="1"/>
                    <a:pt x="3534" y="1"/>
                    <a:pt x="3528" y="3"/>
                  </a:cubicBezTo>
                  <a:cubicBezTo>
                    <a:pt x="3377" y="75"/>
                    <a:pt x="3216" y="164"/>
                    <a:pt x="3056" y="253"/>
                  </a:cubicBezTo>
                  <a:cubicBezTo>
                    <a:pt x="2684" y="180"/>
                    <a:pt x="2314" y="121"/>
                    <a:pt x="1953" y="121"/>
                  </a:cubicBezTo>
                  <a:cubicBezTo>
                    <a:pt x="1524" y="121"/>
                    <a:pt x="1106" y="203"/>
                    <a:pt x="709" y="440"/>
                  </a:cubicBezTo>
                  <a:cubicBezTo>
                    <a:pt x="513" y="387"/>
                    <a:pt x="326" y="325"/>
                    <a:pt x="138" y="271"/>
                  </a:cubicBezTo>
                  <a:cubicBezTo>
                    <a:pt x="133" y="270"/>
                    <a:pt x="128" y="269"/>
                    <a:pt x="124" y="269"/>
                  </a:cubicBezTo>
                  <a:cubicBezTo>
                    <a:pt x="51" y="269"/>
                    <a:pt x="1" y="389"/>
                    <a:pt x="76" y="423"/>
                  </a:cubicBezTo>
                  <a:cubicBezTo>
                    <a:pt x="611" y="655"/>
                    <a:pt x="1289" y="931"/>
                    <a:pt x="1878" y="931"/>
                  </a:cubicBezTo>
                  <a:cubicBezTo>
                    <a:pt x="1883" y="931"/>
                    <a:pt x="1888" y="931"/>
                    <a:pt x="1893" y="931"/>
                  </a:cubicBezTo>
                  <a:cubicBezTo>
                    <a:pt x="2512" y="931"/>
                    <a:pt x="3095" y="402"/>
                    <a:pt x="3582" y="93"/>
                  </a:cubicBezTo>
                  <a:cubicBezTo>
                    <a:pt x="3630" y="61"/>
                    <a:pt x="3592" y="1"/>
                    <a:pt x="3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7" name="Google Shape;5097;p74"/>
            <p:cNvSpPr/>
            <p:nvPr/>
          </p:nvSpPr>
          <p:spPr>
            <a:xfrm>
              <a:off x="6193967" y="2555602"/>
              <a:ext cx="142140" cy="25900"/>
            </a:xfrm>
            <a:custGeom>
              <a:avLst/>
              <a:gdLst/>
              <a:ahLst/>
              <a:cxnLst/>
              <a:rect l="l" t="t" r="r" b="b"/>
              <a:pathLst>
                <a:path w="2069" h="377" extrusionOk="0">
                  <a:moveTo>
                    <a:pt x="2007" y="1"/>
                  </a:moveTo>
                  <a:cubicBezTo>
                    <a:pt x="2005" y="1"/>
                    <a:pt x="2002" y="1"/>
                    <a:pt x="1999" y="1"/>
                  </a:cubicBezTo>
                  <a:cubicBezTo>
                    <a:pt x="1339" y="64"/>
                    <a:pt x="670" y="82"/>
                    <a:pt x="1" y="126"/>
                  </a:cubicBezTo>
                  <a:cubicBezTo>
                    <a:pt x="19" y="207"/>
                    <a:pt x="28" y="296"/>
                    <a:pt x="45" y="376"/>
                  </a:cubicBezTo>
                  <a:cubicBezTo>
                    <a:pt x="706" y="358"/>
                    <a:pt x="1384" y="251"/>
                    <a:pt x="2017" y="100"/>
                  </a:cubicBezTo>
                  <a:cubicBezTo>
                    <a:pt x="2068" y="91"/>
                    <a:pt x="2062" y="1"/>
                    <a:pt x="2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8" name="Google Shape;5098;p74"/>
            <p:cNvSpPr/>
            <p:nvPr/>
          </p:nvSpPr>
          <p:spPr>
            <a:xfrm>
              <a:off x="6327598" y="2651926"/>
              <a:ext cx="149010" cy="33319"/>
            </a:xfrm>
            <a:custGeom>
              <a:avLst/>
              <a:gdLst/>
              <a:ahLst/>
              <a:cxnLst/>
              <a:rect l="l" t="t" r="r" b="b"/>
              <a:pathLst>
                <a:path w="2169" h="485" extrusionOk="0">
                  <a:moveTo>
                    <a:pt x="2168" y="0"/>
                  </a:moveTo>
                  <a:cubicBezTo>
                    <a:pt x="1499" y="161"/>
                    <a:pt x="821" y="223"/>
                    <a:pt x="117" y="294"/>
                  </a:cubicBezTo>
                  <a:cubicBezTo>
                    <a:pt x="10" y="303"/>
                    <a:pt x="1" y="464"/>
                    <a:pt x="117" y="473"/>
                  </a:cubicBezTo>
                  <a:cubicBezTo>
                    <a:pt x="216" y="480"/>
                    <a:pt x="315" y="484"/>
                    <a:pt x="414" y="484"/>
                  </a:cubicBezTo>
                  <a:cubicBezTo>
                    <a:pt x="1010" y="484"/>
                    <a:pt x="1602" y="352"/>
                    <a:pt x="2168" y="161"/>
                  </a:cubicBezTo>
                  <a:cubicBezTo>
                    <a:pt x="2168" y="107"/>
                    <a:pt x="2168" y="54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9" name="Google Shape;5099;p74"/>
            <p:cNvSpPr/>
            <p:nvPr/>
          </p:nvSpPr>
          <p:spPr>
            <a:xfrm>
              <a:off x="6227083" y="2754777"/>
              <a:ext cx="158628" cy="32633"/>
            </a:xfrm>
            <a:custGeom>
              <a:avLst/>
              <a:gdLst/>
              <a:ahLst/>
              <a:cxnLst/>
              <a:rect l="l" t="t" r="r" b="b"/>
              <a:pathLst>
                <a:path w="2309" h="475" extrusionOk="0">
                  <a:moveTo>
                    <a:pt x="2250" y="1"/>
                  </a:moveTo>
                  <a:cubicBezTo>
                    <a:pt x="2247" y="1"/>
                    <a:pt x="2243" y="1"/>
                    <a:pt x="2240" y="2"/>
                  </a:cubicBezTo>
                  <a:cubicBezTo>
                    <a:pt x="1490" y="109"/>
                    <a:pt x="750" y="171"/>
                    <a:pt x="1" y="243"/>
                  </a:cubicBezTo>
                  <a:cubicBezTo>
                    <a:pt x="10" y="323"/>
                    <a:pt x="27" y="394"/>
                    <a:pt x="36" y="475"/>
                  </a:cubicBezTo>
                  <a:cubicBezTo>
                    <a:pt x="795" y="448"/>
                    <a:pt x="1571" y="296"/>
                    <a:pt x="2267" y="73"/>
                  </a:cubicBezTo>
                  <a:cubicBezTo>
                    <a:pt x="2308" y="56"/>
                    <a:pt x="2295" y="1"/>
                    <a:pt x="22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0" name="Google Shape;5100;p74"/>
            <p:cNvSpPr/>
            <p:nvPr/>
          </p:nvSpPr>
          <p:spPr>
            <a:xfrm>
              <a:off x="6319009" y="2772503"/>
              <a:ext cx="117408" cy="37854"/>
            </a:xfrm>
            <a:custGeom>
              <a:avLst/>
              <a:gdLst/>
              <a:ahLst/>
              <a:cxnLst/>
              <a:rect l="l" t="t" r="r" b="b"/>
              <a:pathLst>
                <a:path w="1709" h="551" extrusionOk="0">
                  <a:moveTo>
                    <a:pt x="1613" y="0"/>
                  </a:moveTo>
                  <a:cubicBezTo>
                    <a:pt x="1608" y="0"/>
                    <a:pt x="1603" y="1"/>
                    <a:pt x="1598" y="2"/>
                  </a:cubicBezTo>
                  <a:cubicBezTo>
                    <a:pt x="1107" y="181"/>
                    <a:pt x="572" y="234"/>
                    <a:pt x="72" y="413"/>
                  </a:cubicBezTo>
                  <a:cubicBezTo>
                    <a:pt x="1" y="440"/>
                    <a:pt x="19" y="547"/>
                    <a:pt x="90" y="547"/>
                  </a:cubicBezTo>
                  <a:cubicBezTo>
                    <a:pt x="126" y="549"/>
                    <a:pt x="162" y="550"/>
                    <a:pt x="198" y="550"/>
                  </a:cubicBezTo>
                  <a:cubicBezTo>
                    <a:pt x="699" y="550"/>
                    <a:pt x="1210" y="327"/>
                    <a:pt x="1651" y="118"/>
                  </a:cubicBezTo>
                  <a:cubicBezTo>
                    <a:pt x="1709" y="94"/>
                    <a:pt x="1675" y="0"/>
                    <a:pt x="16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1" name="Google Shape;5101;p74"/>
            <p:cNvSpPr/>
            <p:nvPr/>
          </p:nvSpPr>
          <p:spPr>
            <a:xfrm>
              <a:off x="6358446" y="2895828"/>
              <a:ext cx="123042" cy="44243"/>
            </a:xfrm>
            <a:custGeom>
              <a:avLst/>
              <a:gdLst/>
              <a:ahLst/>
              <a:cxnLst/>
              <a:rect l="l" t="t" r="r" b="b"/>
              <a:pathLst>
                <a:path w="1791" h="644" extrusionOk="0">
                  <a:moveTo>
                    <a:pt x="1791" y="1"/>
                  </a:moveTo>
                  <a:cubicBezTo>
                    <a:pt x="1247" y="224"/>
                    <a:pt x="694" y="340"/>
                    <a:pt x="105" y="464"/>
                  </a:cubicBezTo>
                  <a:cubicBezTo>
                    <a:pt x="1" y="491"/>
                    <a:pt x="23" y="643"/>
                    <a:pt x="115" y="643"/>
                  </a:cubicBezTo>
                  <a:cubicBezTo>
                    <a:pt x="117" y="643"/>
                    <a:pt x="120" y="643"/>
                    <a:pt x="123" y="643"/>
                  </a:cubicBezTo>
                  <a:cubicBezTo>
                    <a:pt x="702" y="625"/>
                    <a:pt x="1273" y="438"/>
                    <a:pt x="1791" y="179"/>
                  </a:cubicBezTo>
                  <a:cubicBezTo>
                    <a:pt x="1791" y="117"/>
                    <a:pt x="1791" y="63"/>
                    <a:pt x="17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2" name="Google Shape;5102;p74"/>
            <p:cNvSpPr/>
            <p:nvPr/>
          </p:nvSpPr>
          <p:spPr>
            <a:xfrm>
              <a:off x="6300047" y="2941173"/>
              <a:ext cx="182055" cy="41357"/>
            </a:xfrm>
            <a:custGeom>
              <a:avLst/>
              <a:gdLst/>
              <a:ahLst/>
              <a:cxnLst/>
              <a:rect l="l" t="t" r="r" b="b"/>
              <a:pathLst>
                <a:path w="2650" h="602" extrusionOk="0">
                  <a:moveTo>
                    <a:pt x="2650" y="1"/>
                  </a:moveTo>
                  <a:cubicBezTo>
                    <a:pt x="1793" y="215"/>
                    <a:pt x="937" y="304"/>
                    <a:pt x="63" y="482"/>
                  </a:cubicBezTo>
                  <a:cubicBezTo>
                    <a:pt x="0" y="491"/>
                    <a:pt x="27" y="581"/>
                    <a:pt x="72" y="581"/>
                  </a:cubicBezTo>
                  <a:cubicBezTo>
                    <a:pt x="208" y="595"/>
                    <a:pt x="346" y="602"/>
                    <a:pt x="485" y="602"/>
                  </a:cubicBezTo>
                  <a:cubicBezTo>
                    <a:pt x="1210" y="602"/>
                    <a:pt x="1961" y="419"/>
                    <a:pt x="2650" y="179"/>
                  </a:cubicBezTo>
                  <a:cubicBezTo>
                    <a:pt x="2650" y="117"/>
                    <a:pt x="2650" y="54"/>
                    <a:pt x="26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3" name="Google Shape;5103;p74"/>
            <p:cNvSpPr/>
            <p:nvPr/>
          </p:nvSpPr>
          <p:spPr>
            <a:xfrm>
              <a:off x="6281016" y="3068003"/>
              <a:ext cx="129843" cy="33251"/>
            </a:xfrm>
            <a:custGeom>
              <a:avLst/>
              <a:gdLst/>
              <a:ahLst/>
              <a:cxnLst/>
              <a:rect l="l" t="t" r="r" b="b"/>
              <a:pathLst>
                <a:path w="1890" h="484" extrusionOk="0">
                  <a:moveTo>
                    <a:pt x="1819" y="1"/>
                  </a:moveTo>
                  <a:cubicBezTo>
                    <a:pt x="1817" y="1"/>
                    <a:pt x="1814" y="1"/>
                    <a:pt x="1812" y="1"/>
                  </a:cubicBezTo>
                  <a:cubicBezTo>
                    <a:pt x="1223" y="82"/>
                    <a:pt x="598" y="135"/>
                    <a:pt x="1" y="242"/>
                  </a:cubicBezTo>
                  <a:cubicBezTo>
                    <a:pt x="10" y="323"/>
                    <a:pt x="27" y="403"/>
                    <a:pt x="36" y="483"/>
                  </a:cubicBezTo>
                  <a:cubicBezTo>
                    <a:pt x="643" y="385"/>
                    <a:pt x="1250" y="233"/>
                    <a:pt x="1829" y="117"/>
                  </a:cubicBezTo>
                  <a:cubicBezTo>
                    <a:pt x="1889" y="100"/>
                    <a:pt x="1875" y="1"/>
                    <a:pt x="18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4" name="Google Shape;5104;p74"/>
            <p:cNvSpPr/>
            <p:nvPr/>
          </p:nvSpPr>
          <p:spPr>
            <a:xfrm>
              <a:off x="6387096" y="3112798"/>
              <a:ext cx="97485" cy="18068"/>
            </a:xfrm>
            <a:custGeom>
              <a:avLst/>
              <a:gdLst/>
              <a:ahLst/>
              <a:cxnLst/>
              <a:rect l="l" t="t" r="r" b="b"/>
              <a:pathLst>
                <a:path w="1419" h="263" extrusionOk="0">
                  <a:moveTo>
                    <a:pt x="1418" y="1"/>
                  </a:moveTo>
                  <a:cubicBezTo>
                    <a:pt x="963" y="27"/>
                    <a:pt x="491" y="18"/>
                    <a:pt x="54" y="117"/>
                  </a:cubicBezTo>
                  <a:cubicBezTo>
                    <a:pt x="0" y="126"/>
                    <a:pt x="0" y="215"/>
                    <a:pt x="54" y="224"/>
                  </a:cubicBezTo>
                  <a:cubicBezTo>
                    <a:pt x="185" y="251"/>
                    <a:pt x="323" y="263"/>
                    <a:pt x="464" y="263"/>
                  </a:cubicBezTo>
                  <a:cubicBezTo>
                    <a:pt x="780" y="263"/>
                    <a:pt x="1110" y="205"/>
                    <a:pt x="1418" y="143"/>
                  </a:cubicBezTo>
                  <a:cubicBezTo>
                    <a:pt x="1418" y="90"/>
                    <a:pt x="1418" y="45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105" name="Google Shape;5105;p74"/>
          <p:cNvSpPr/>
          <p:nvPr/>
        </p:nvSpPr>
        <p:spPr>
          <a:xfrm rot="411163">
            <a:off x="8988309" y="5847866"/>
            <a:ext cx="739352" cy="1037092"/>
          </a:xfrm>
          <a:custGeom>
            <a:avLst/>
            <a:gdLst/>
            <a:ahLst/>
            <a:cxnLst/>
            <a:rect l="l" t="t" r="r" b="b"/>
            <a:pathLst>
              <a:path w="15149" h="21251" extrusionOk="0">
                <a:moveTo>
                  <a:pt x="3105" y="7512"/>
                </a:moveTo>
                <a:cubicBezTo>
                  <a:pt x="3159" y="7789"/>
                  <a:pt x="3248" y="8012"/>
                  <a:pt x="2980" y="8128"/>
                </a:cubicBezTo>
                <a:cubicBezTo>
                  <a:pt x="2713" y="8253"/>
                  <a:pt x="2722" y="8101"/>
                  <a:pt x="2534" y="7869"/>
                </a:cubicBezTo>
                <a:cubicBezTo>
                  <a:pt x="2427" y="7735"/>
                  <a:pt x="2329" y="7593"/>
                  <a:pt x="2186" y="7486"/>
                </a:cubicBezTo>
                <a:cubicBezTo>
                  <a:pt x="1589" y="7040"/>
                  <a:pt x="839" y="7325"/>
                  <a:pt x="964" y="8119"/>
                </a:cubicBezTo>
                <a:cubicBezTo>
                  <a:pt x="1134" y="9199"/>
                  <a:pt x="1999" y="9600"/>
                  <a:pt x="2820" y="10126"/>
                </a:cubicBezTo>
                <a:cubicBezTo>
                  <a:pt x="3400" y="10492"/>
                  <a:pt x="3462" y="11152"/>
                  <a:pt x="3863" y="11661"/>
                </a:cubicBezTo>
                <a:cubicBezTo>
                  <a:pt x="4167" y="12053"/>
                  <a:pt x="4595" y="12330"/>
                  <a:pt x="4952" y="12660"/>
                </a:cubicBezTo>
                <a:cubicBezTo>
                  <a:pt x="5514" y="13186"/>
                  <a:pt x="5728" y="13846"/>
                  <a:pt x="5701" y="14614"/>
                </a:cubicBezTo>
                <a:cubicBezTo>
                  <a:pt x="5683" y="14961"/>
                  <a:pt x="5630" y="15300"/>
                  <a:pt x="5558" y="15639"/>
                </a:cubicBezTo>
                <a:cubicBezTo>
                  <a:pt x="5505" y="15880"/>
                  <a:pt x="5585" y="15916"/>
                  <a:pt x="5318" y="15871"/>
                </a:cubicBezTo>
                <a:cubicBezTo>
                  <a:pt x="5086" y="15836"/>
                  <a:pt x="5050" y="15639"/>
                  <a:pt x="4952" y="15452"/>
                </a:cubicBezTo>
                <a:cubicBezTo>
                  <a:pt x="4711" y="14961"/>
                  <a:pt x="4238" y="13026"/>
                  <a:pt x="3382" y="13356"/>
                </a:cubicBezTo>
                <a:cubicBezTo>
                  <a:pt x="3105" y="13472"/>
                  <a:pt x="3007" y="13820"/>
                  <a:pt x="3052" y="14087"/>
                </a:cubicBezTo>
                <a:cubicBezTo>
                  <a:pt x="3078" y="14266"/>
                  <a:pt x="3185" y="14408"/>
                  <a:pt x="3293" y="14551"/>
                </a:cubicBezTo>
                <a:cubicBezTo>
                  <a:pt x="3364" y="14640"/>
                  <a:pt x="3480" y="14730"/>
                  <a:pt x="3524" y="14837"/>
                </a:cubicBezTo>
                <a:cubicBezTo>
                  <a:pt x="3721" y="15006"/>
                  <a:pt x="3632" y="15140"/>
                  <a:pt x="3257" y="15256"/>
                </a:cubicBezTo>
                <a:cubicBezTo>
                  <a:pt x="3221" y="15211"/>
                  <a:pt x="3177" y="15176"/>
                  <a:pt x="3141" y="15131"/>
                </a:cubicBezTo>
                <a:cubicBezTo>
                  <a:pt x="2864" y="15015"/>
                  <a:pt x="2543" y="14435"/>
                  <a:pt x="2329" y="14221"/>
                </a:cubicBezTo>
                <a:cubicBezTo>
                  <a:pt x="2213" y="14105"/>
                  <a:pt x="2106" y="13980"/>
                  <a:pt x="1963" y="13909"/>
                </a:cubicBezTo>
                <a:cubicBezTo>
                  <a:pt x="1669" y="13775"/>
                  <a:pt x="1357" y="13846"/>
                  <a:pt x="1151" y="14096"/>
                </a:cubicBezTo>
                <a:cubicBezTo>
                  <a:pt x="545" y="14810"/>
                  <a:pt x="1401" y="15854"/>
                  <a:pt x="1972" y="16291"/>
                </a:cubicBezTo>
                <a:cubicBezTo>
                  <a:pt x="2365" y="16594"/>
                  <a:pt x="2820" y="16808"/>
                  <a:pt x="3293" y="16969"/>
                </a:cubicBezTo>
                <a:cubicBezTo>
                  <a:pt x="3872" y="17147"/>
                  <a:pt x="4845" y="17103"/>
                  <a:pt x="5068" y="17789"/>
                </a:cubicBezTo>
                <a:cubicBezTo>
                  <a:pt x="5380" y="18762"/>
                  <a:pt x="4631" y="20287"/>
                  <a:pt x="5594" y="21010"/>
                </a:cubicBezTo>
                <a:cubicBezTo>
                  <a:pt x="5915" y="21251"/>
                  <a:pt x="6308" y="21215"/>
                  <a:pt x="6567" y="21001"/>
                </a:cubicBezTo>
                <a:cubicBezTo>
                  <a:pt x="6620" y="20992"/>
                  <a:pt x="6683" y="20947"/>
                  <a:pt x="6691" y="20867"/>
                </a:cubicBezTo>
                <a:cubicBezTo>
                  <a:pt x="6691" y="20867"/>
                  <a:pt x="6691" y="20867"/>
                  <a:pt x="6691" y="20867"/>
                </a:cubicBezTo>
                <a:cubicBezTo>
                  <a:pt x="6799" y="20716"/>
                  <a:pt x="6852" y="20519"/>
                  <a:pt x="6799" y="20296"/>
                </a:cubicBezTo>
                <a:cubicBezTo>
                  <a:pt x="6799" y="20261"/>
                  <a:pt x="6781" y="20243"/>
                  <a:pt x="6772" y="20225"/>
                </a:cubicBezTo>
                <a:cubicBezTo>
                  <a:pt x="6950" y="18673"/>
                  <a:pt x="7066" y="17111"/>
                  <a:pt x="7182" y="15550"/>
                </a:cubicBezTo>
                <a:cubicBezTo>
                  <a:pt x="7227" y="15060"/>
                  <a:pt x="7209" y="14524"/>
                  <a:pt x="7423" y="14069"/>
                </a:cubicBezTo>
                <a:cubicBezTo>
                  <a:pt x="7575" y="13748"/>
                  <a:pt x="7824" y="13490"/>
                  <a:pt x="8065" y="13231"/>
                </a:cubicBezTo>
                <a:cubicBezTo>
                  <a:pt x="8324" y="12945"/>
                  <a:pt x="8583" y="12660"/>
                  <a:pt x="8895" y="12428"/>
                </a:cubicBezTo>
                <a:cubicBezTo>
                  <a:pt x="9270" y="12142"/>
                  <a:pt x="9680" y="12035"/>
                  <a:pt x="10108" y="11866"/>
                </a:cubicBezTo>
                <a:cubicBezTo>
                  <a:pt x="10768" y="11616"/>
                  <a:pt x="11188" y="11045"/>
                  <a:pt x="11875" y="10840"/>
                </a:cubicBezTo>
                <a:cubicBezTo>
                  <a:pt x="12508" y="10653"/>
                  <a:pt x="13177" y="10653"/>
                  <a:pt x="13802" y="10421"/>
                </a:cubicBezTo>
                <a:cubicBezTo>
                  <a:pt x="14141" y="10287"/>
                  <a:pt x="14658" y="10037"/>
                  <a:pt x="14729" y="9636"/>
                </a:cubicBezTo>
                <a:cubicBezTo>
                  <a:pt x="14801" y="9234"/>
                  <a:pt x="14444" y="8958"/>
                  <a:pt x="14087" y="8931"/>
                </a:cubicBezTo>
                <a:cubicBezTo>
                  <a:pt x="13552" y="8877"/>
                  <a:pt x="12972" y="9288"/>
                  <a:pt x="12544" y="9555"/>
                </a:cubicBezTo>
                <a:cubicBezTo>
                  <a:pt x="12303" y="9707"/>
                  <a:pt x="12062" y="9868"/>
                  <a:pt x="11812" y="10001"/>
                </a:cubicBezTo>
                <a:cubicBezTo>
                  <a:pt x="11643" y="10082"/>
                  <a:pt x="10902" y="10474"/>
                  <a:pt x="10688" y="10340"/>
                </a:cubicBezTo>
                <a:cubicBezTo>
                  <a:pt x="10376" y="10144"/>
                  <a:pt x="10786" y="9645"/>
                  <a:pt x="10911" y="9502"/>
                </a:cubicBezTo>
                <a:cubicBezTo>
                  <a:pt x="11000" y="9413"/>
                  <a:pt x="11090" y="9323"/>
                  <a:pt x="11179" y="9243"/>
                </a:cubicBezTo>
                <a:cubicBezTo>
                  <a:pt x="11446" y="9002"/>
                  <a:pt x="11732" y="8779"/>
                  <a:pt x="11999" y="8547"/>
                </a:cubicBezTo>
                <a:cubicBezTo>
                  <a:pt x="12526" y="8092"/>
                  <a:pt x="13043" y="7620"/>
                  <a:pt x="13543" y="7147"/>
                </a:cubicBezTo>
                <a:cubicBezTo>
                  <a:pt x="14471" y="6264"/>
                  <a:pt x="15095" y="5478"/>
                  <a:pt x="15113" y="4149"/>
                </a:cubicBezTo>
                <a:cubicBezTo>
                  <a:pt x="15113" y="3543"/>
                  <a:pt x="15149" y="1750"/>
                  <a:pt x="14051" y="2017"/>
                </a:cubicBezTo>
                <a:cubicBezTo>
                  <a:pt x="13168" y="2240"/>
                  <a:pt x="13587" y="3944"/>
                  <a:pt x="13534" y="4569"/>
                </a:cubicBezTo>
                <a:cubicBezTo>
                  <a:pt x="13454" y="5496"/>
                  <a:pt x="12838" y="5710"/>
                  <a:pt x="12196" y="6201"/>
                </a:cubicBezTo>
                <a:cubicBezTo>
                  <a:pt x="11794" y="6504"/>
                  <a:pt x="11473" y="6888"/>
                  <a:pt x="11197" y="7307"/>
                </a:cubicBezTo>
                <a:cubicBezTo>
                  <a:pt x="10858" y="7816"/>
                  <a:pt x="10590" y="8369"/>
                  <a:pt x="10296" y="8904"/>
                </a:cubicBezTo>
                <a:cubicBezTo>
                  <a:pt x="10260" y="8984"/>
                  <a:pt x="10189" y="9154"/>
                  <a:pt x="10117" y="9225"/>
                </a:cubicBezTo>
                <a:cubicBezTo>
                  <a:pt x="10037" y="9466"/>
                  <a:pt x="9850" y="9502"/>
                  <a:pt x="9564" y="9341"/>
                </a:cubicBezTo>
                <a:cubicBezTo>
                  <a:pt x="9564" y="9279"/>
                  <a:pt x="9573" y="9225"/>
                  <a:pt x="9582" y="9163"/>
                </a:cubicBezTo>
                <a:cubicBezTo>
                  <a:pt x="9528" y="8833"/>
                  <a:pt x="9796" y="8378"/>
                  <a:pt x="9939" y="8101"/>
                </a:cubicBezTo>
                <a:cubicBezTo>
                  <a:pt x="10420" y="7165"/>
                  <a:pt x="11197" y="6174"/>
                  <a:pt x="10751" y="5077"/>
                </a:cubicBezTo>
                <a:cubicBezTo>
                  <a:pt x="10572" y="4631"/>
                  <a:pt x="9698" y="3766"/>
                  <a:pt x="9403" y="4569"/>
                </a:cubicBezTo>
                <a:cubicBezTo>
                  <a:pt x="9163" y="5229"/>
                  <a:pt x="9546" y="5951"/>
                  <a:pt x="9341" y="6620"/>
                </a:cubicBezTo>
                <a:cubicBezTo>
                  <a:pt x="9163" y="7191"/>
                  <a:pt x="8743" y="7620"/>
                  <a:pt x="8645" y="8217"/>
                </a:cubicBezTo>
                <a:cubicBezTo>
                  <a:pt x="8583" y="8628"/>
                  <a:pt x="8636" y="9038"/>
                  <a:pt x="8511" y="9430"/>
                </a:cubicBezTo>
                <a:cubicBezTo>
                  <a:pt x="8413" y="9778"/>
                  <a:pt x="8208" y="10082"/>
                  <a:pt x="7994" y="10376"/>
                </a:cubicBezTo>
                <a:cubicBezTo>
                  <a:pt x="7762" y="10688"/>
                  <a:pt x="7512" y="10992"/>
                  <a:pt x="7253" y="11286"/>
                </a:cubicBezTo>
                <a:cubicBezTo>
                  <a:pt x="7146" y="11393"/>
                  <a:pt x="7004" y="11625"/>
                  <a:pt x="6861" y="11696"/>
                </a:cubicBezTo>
                <a:cubicBezTo>
                  <a:pt x="6575" y="11830"/>
                  <a:pt x="6460" y="11545"/>
                  <a:pt x="6352" y="11304"/>
                </a:cubicBezTo>
                <a:cubicBezTo>
                  <a:pt x="5764" y="10028"/>
                  <a:pt x="6335" y="8199"/>
                  <a:pt x="6959" y="7049"/>
                </a:cubicBezTo>
                <a:cubicBezTo>
                  <a:pt x="7628" y="5835"/>
                  <a:pt x="8386" y="4809"/>
                  <a:pt x="8601" y="3400"/>
                </a:cubicBezTo>
                <a:cubicBezTo>
                  <a:pt x="8717" y="2695"/>
                  <a:pt x="8725" y="1973"/>
                  <a:pt x="8618" y="1277"/>
                </a:cubicBezTo>
                <a:cubicBezTo>
                  <a:pt x="8565" y="893"/>
                  <a:pt x="8485" y="492"/>
                  <a:pt x="8163" y="242"/>
                </a:cubicBezTo>
                <a:cubicBezTo>
                  <a:pt x="7905" y="46"/>
                  <a:pt x="7530" y="1"/>
                  <a:pt x="7262" y="206"/>
                </a:cubicBezTo>
                <a:cubicBezTo>
                  <a:pt x="6959" y="447"/>
                  <a:pt x="6959" y="884"/>
                  <a:pt x="6959" y="1232"/>
                </a:cubicBezTo>
                <a:cubicBezTo>
                  <a:pt x="6977" y="2570"/>
                  <a:pt x="7450" y="4140"/>
                  <a:pt x="6611" y="5291"/>
                </a:cubicBezTo>
                <a:cubicBezTo>
                  <a:pt x="6522" y="4925"/>
                  <a:pt x="6477" y="4551"/>
                  <a:pt x="6486" y="4167"/>
                </a:cubicBezTo>
                <a:cubicBezTo>
                  <a:pt x="6495" y="3846"/>
                  <a:pt x="6575" y="3525"/>
                  <a:pt x="6540" y="3204"/>
                </a:cubicBezTo>
                <a:cubicBezTo>
                  <a:pt x="6495" y="2829"/>
                  <a:pt x="6219" y="2427"/>
                  <a:pt x="5790" y="2508"/>
                </a:cubicBezTo>
                <a:cubicBezTo>
                  <a:pt x="5443" y="2570"/>
                  <a:pt x="5327" y="2936"/>
                  <a:pt x="5291" y="3239"/>
                </a:cubicBezTo>
                <a:cubicBezTo>
                  <a:pt x="5184" y="4015"/>
                  <a:pt x="5264" y="4836"/>
                  <a:pt x="5318" y="5612"/>
                </a:cubicBezTo>
                <a:cubicBezTo>
                  <a:pt x="5362" y="6371"/>
                  <a:pt x="5434" y="7138"/>
                  <a:pt x="5407" y="7905"/>
                </a:cubicBezTo>
                <a:cubicBezTo>
                  <a:pt x="5398" y="8333"/>
                  <a:pt x="5362" y="8770"/>
                  <a:pt x="5282" y="9190"/>
                </a:cubicBezTo>
                <a:cubicBezTo>
                  <a:pt x="5202" y="9582"/>
                  <a:pt x="4996" y="10635"/>
                  <a:pt x="4541" y="9814"/>
                </a:cubicBezTo>
                <a:cubicBezTo>
                  <a:pt x="4220" y="9234"/>
                  <a:pt x="4390" y="8405"/>
                  <a:pt x="4372" y="7771"/>
                </a:cubicBezTo>
                <a:cubicBezTo>
                  <a:pt x="4372" y="7272"/>
                  <a:pt x="4318" y="6754"/>
                  <a:pt x="4060" y="6317"/>
                </a:cubicBezTo>
                <a:cubicBezTo>
                  <a:pt x="3774" y="5826"/>
                  <a:pt x="3266" y="5550"/>
                  <a:pt x="2882" y="5148"/>
                </a:cubicBezTo>
                <a:cubicBezTo>
                  <a:pt x="2383" y="4622"/>
                  <a:pt x="2061" y="3944"/>
                  <a:pt x="1954" y="3230"/>
                </a:cubicBezTo>
                <a:cubicBezTo>
                  <a:pt x="1865" y="2633"/>
                  <a:pt x="1821" y="1232"/>
                  <a:pt x="804" y="1500"/>
                </a:cubicBezTo>
                <a:cubicBezTo>
                  <a:pt x="1" y="1705"/>
                  <a:pt x="179" y="2963"/>
                  <a:pt x="250" y="3543"/>
                </a:cubicBezTo>
                <a:cubicBezTo>
                  <a:pt x="402" y="4667"/>
                  <a:pt x="1009" y="5220"/>
                  <a:pt x="1883" y="5853"/>
                </a:cubicBezTo>
                <a:cubicBezTo>
                  <a:pt x="2481" y="6281"/>
                  <a:pt x="2954" y="6772"/>
                  <a:pt x="3105" y="751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106" name="Google Shape;5106;p74"/>
          <p:cNvGrpSpPr/>
          <p:nvPr/>
        </p:nvGrpSpPr>
        <p:grpSpPr>
          <a:xfrm flipH="1">
            <a:off x="3147558" y="4307265"/>
            <a:ext cx="728775" cy="759155"/>
            <a:chOff x="7975432" y="1618276"/>
            <a:chExt cx="719564" cy="779526"/>
          </a:xfrm>
        </p:grpSpPr>
        <p:sp>
          <p:nvSpPr>
            <p:cNvPr id="5107" name="Google Shape;5107;p74"/>
            <p:cNvSpPr/>
            <p:nvPr/>
          </p:nvSpPr>
          <p:spPr>
            <a:xfrm>
              <a:off x="8025575" y="1729747"/>
              <a:ext cx="200002" cy="327754"/>
            </a:xfrm>
            <a:custGeom>
              <a:avLst/>
              <a:gdLst/>
              <a:ahLst/>
              <a:cxnLst/>
              <a:rect l="l" t="t" r="r" b="b"/>
              <a:pathLst>
                <a:path w="3953" h="6478" extrusionOk="0">
                  <a:moveTo>
                    <a:pt x="3943" y="1098"/>
                  </a:moveTo>
                  <a:cubicBezTo>
                    <a:pt x="3925" y="2534"/>
                    <a:pt x="1499" y="3310"/>
                    <a:pt x="1017" y="6477"/>
                  </a:cubicBezTo>
                  <a:lnTo>
                    <a:pt x="1017" y="6477"/>
                  </a:lnTo>
                  <a:cubicBezTo>
                    <a:pt x="1071" y="6201"/>
                    <a:pt x="874" y="5826"/>
                    <a:pt x="705" y="5585"/>
                  </a:cubicBezTo>
                  <a:cubicBezTo>
                    <a:pt x="491" y="5282"/>
                    <a:pt x="0" y="4408"/>
                    <a:pt x="759" y="3025"/>
                  </a:cubicBezTo>
                  <a:cubicBezTo>
                    <a:pt x="1526" y="1642"/>
                    <a:pt x="2177" y="1607"/>
                    <a:pt x="2819" y="1259"/>
                  </a:cubicBezTo>
                  <a:cubicBezTo>
                    <a:pt x="3381" y="955"/>
                    <a:pt x="3899" y="554"/>
                    <a:pt x="3479" y="1"/>
                  </a:cubicBezTo>
                  <a:cubicBezTo>
                    <a:pt x="3747" y="260"/>
                    <a:pt x="3952" y="616"/>
                    <a:pt x="3943" y="1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8" name="Google Shape;5108;p74"/>
            <p:cNvSpPr/>
            <p:nvPr/>
          </p:nvSpPr>
          <p:spPr>
            <a:xfrm>
              <a:off x="8000731" y="1618276"/>
              <a:ext cx="694265" cy="751538"/>
            </a:xfrm>
            <a:custGeom>
              <a:avLst/>
              <a:gdLst/>
              <a:ahLst/>
              <a:cxnLst/>
              <a:rect l="l" t="t" r="r" b="b"/>
              <a:pathLst>
                <a:path w="13722" h="14854" extrusionOk="0">
                  <a:moveTo>
                    <a:pt x="1285" y="8930"/>
                  </a:moveTo>
                  <a:cubicBezTo>
                    <a:pt x="1321" y="8930"/>
                    <a:pt x="1365" y="8921"/>
                    <a:pt x="1401" y="8886"/>
                  </a:cubicBezTo>
                  <a:cubicBezTo>
                    <a:pt x="1455" y="8823"/>
                    <a:pt x="1490" y="8752"/>
                    <a:pt x="1508" y="8680"/>
                  </a:cubicBezTo>
                  <a:lnTo>
                    <a:pt x="1508" y="8680"/>
                  </a:lnTo>
                  <a:cubicBezTo>
                    <a:pt x="1990" y="5513"/>
                    <a:pt x="4416" y="4737"/>
                    <a:pt x="4434" y="3301"/>
                  </a:cubicBezTo>
                  <a:cubicBezTo>
                    <a:pt x="4443" y="2819"/>
                    <a:pt x="4238" y="2463"/>
                    <a:pt x="3970" y="2204"/>
                  </a:cubicBezTo>
                  <a:cubicBezTo>
                    <a:pt x="3917" y="2124"/>
                    <a:pt x="3837" y="2052"/>
                    <a:pt x="3747" y="1972"/>
                  </a:cubicBezTo>
                  <a:cubicBezTo>
                    <a:pt x="2962" y="1294"/>
                    <a:pt x="1" y="36"/>
                    <a:pt x="393" y="18"/>
                  </a:cubicBezTo>
                  <a:cubicBezTo>
                    <a:pt x="795" y="0"/>
                    <a:pt x="5041" y="1383"/>
                    <a:pt x="6897" y="2186"/>
                  </a:cubicBezTo>
                  <a:cubicBezTo>
                    <a:pt x="8752" y="2989"/>
                    <a:pt x="10153" y="3810"/>
                    <a:pt x="10956" y="5424"/>
                  </a:cubicBezTo>
                  <a:cubicBezTo>
                    <a:pt x="11750" y="7048"/>
                    <a:pt x="12374" y="7539"/>
                    <a:pt x="13427" y="7788"/>
                  </a:cubicBezTo>
                  <a:cubicBezTo>
                    <a:pt x="13534" y="7815"/>
                    <a:pt x="13195" y="8413"/>
                    <a:pt x="13195" y="8413"/>
                  </a:cubicBezTo>
                  <a:cubicBezTo>
                    <a:pt x="13195" y="8413"/>
                    <a:pt x="13721" y="8484"/>
                    <a:pt x="13632" y="8627"/>
                  </a:cubicBezTo>
                  <a:cubicBezTo>
                    <a:pt x="13534" y="8779"/>
                    <a:pt x="12722" y="9064"/>
                    <a:pt x="11990" y="9813"/>
                  </a:cubicBezTo>
                  <a:cubicBezTo>
                    <a:pt x="11259" y="10563"/>
                    <a:pt x="10973" y="11107"/>
                    <a:pt x="8788" y="12124"/>
                  </a:cubicBezTo>
                  <a:cubicBezTo>
                    <a:pt x="6602" y="13141"/>
                    <a:pt x="5862" y="13070"/>
                    <a:pt x="5139" y="13632"/>
                  </a:cubicBezTo>
                  <a:cubicBezTo>
                    <a:pt x="4408" y="14203"/>
                    <a:pt x="3605" y="14479"/>
                    <a:pt x="2891" y="14622"/>
                  </a:cubicBezTo>
                  <a:cubicBezTo>
                    <a:pt x="2186" y="14773"/>
                    <a:pt x="1642" y="14854"/>
                    <a:pt x="1535" y="14711"/>
                  </a:cubicBezTo>
                  <a:cubicBezTo>
                    <a:pt x="1535" y="14693"/>
                    <a:pt x="1490" y="14658"/>
                    <a:pt x="1490" y="14640"/>
                  </a:cubicBezTo>
                  <a:cubicBezTo>
                    <a:pt x="1544" y="14247"/>
                    <a:pt x="2043" y="12739"/>
                    <a:pt x="1910" y="11981"/>
                  </a:cubicBezTo>
                  <a:cubicBezTo>
                    <a:pt x="1785" y="11312"/>
                    <a:pt x="1678" y="10911"/>
                    <a:pt x="1446" y="11125"/>
                  </a:cubicBezTo>
                  <a:cubicBezTo>
                    <a:pt x="1526" y="10161"/>
                    <a:pt x="1374" y="9332"/>
                    <a:pt x="1285" y="8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9" name="Google Shape;5109;p74"/>
            <p:cNvSpPr/>
            <p:nvPr/>
          </p:nvSpPr>
          <p:spPr>
            <a:xfrm>
              <a:off x="8509455" y="2083184"/>
              <a:ext cx="66836" cy="79535"/>
            </a:xfrm>
            <a:custGeom>
              <a:avLst/>
              <a:gdLst/>
              <a:ahLst/>
              <a:cxnLst/>
              <a:rect l="l" t="t" r="r" b="b"/>
              <a:pathLst>
                <a:path w="1321" h="1572" extrusionOk="0">
                  <a:moveTo>
                    <a:pt x="1000" y="1571"/>
                  </a:moveTo>
                  <a:cubicBezTo>
                    <a:pt x="696" y="1393"/>
                    <a:pt x="99" y="920"/>
                    <a:pt x="1" y="1"/>
                  </a:cubicBezTo>
                  <a:lnTo>
                    <a:pt x="134" y="1"/>
                  </a:lnTo>
                  <a:cubicBezTo>
                    <a:pt x="170" y="322"/>
                    <a:pt x="634" y="1080"/>
                    <a:pt x="1321" y="1277"/>
                  </a:cubicBezTo>
                  <a:cubicBezTo>
                    <a:pt x="1223" y="1375"/>
                    <a:pt x="1116" y="1473"/>
                    <a:pt x="1000" y="1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0" name="Google Shape;5110;p74"/>
            <p:cNvSpPr/>
            <p:nvPr/>
          </p:nvSpPr>
          <p:spPr>
            <a:xfrm>
              <a:off x="8076124" y="1722106"/>
              <a:ext cx="422063" cy="675696"/>
            </a:xfrm>
            <a:custGeom>
              <a:avLst/>
              <a:gdLst/>
              <a:ahLst/>
              <a:cxnLst/>
              <a:rect l="l" t="t" r="r" b="b"/>
              <a:pathLst>
                <a:path w="8342" h="13355" extrusionOk="0">
                  <a:moveTo>
                    <a:pt x="8306" y="3979"/>
                  </a:moveTo>
                  <a:cubicBezTo>
                    <a:pt x="8279" y="2739"/>
                    <a:pt x="7726" y="1722"/>
                    <a:pt x="7235" y="1053"/>
                  </a:cubicBezTo>
                  <a:cubicBezTo>
                    <a:pt x="6682" y="714"/>
                    <a:pt x="6076" y="428"/>
                    <a:pt x="5407" y="134"/>
                  </a:cubicBezTo>
                  <a:cubicBezTo>
                    <a:pt x="5299" y="89"/>
                    <a:pt x="5192" y="45"/>
                    <a:pt x="5068" y="0"/>
                  </a:cubicBezTo>
                  <a:cubicBezTo>
                    <a:pt x="5656" y="535"/>
                    <a:pt x="6067" y="1062"/>
                    <a:pt x="6281" y="1552"/>
                  </a:cubicBezTo>
                  <a:cubicBezTo>
                    <a:pt x="6629" y="2355"/>
                    <a:pt x="6174" y="4371"/>
                    <a:pt x="5826" y="5067"/>
                  </a:cubicBezTo>
                  <a:cubicBezTo>
                    <a:pt x="5478" y="5754"/>
                    <a:pt x="5299" y="6887"/>
                    <a:pt x="5175" y="7779"/>
                  </a:cubicBezTo>
                  <a:cubicBezTo>
                    <a:pt x="5050" y="8671"/>
                    <a:pt x="5371" y="9305"/>
                    <a:pt x="4158" y="10420"/>
                  </a:cubicBezTo>
                  <a:cubicBezTo>
                    <a:pt x="3167" y="11312"/>
                    <a:pt x="857" y="12258"/>
                    <a:pt x="0" y="12588"/>
                  </a:cubicBezTo>
                  <a:cubicBezTo>
                    <a:pt x="0" y="12606"/>
                    <a:pt x="0" y="12623"/>
                    <a:pt x="0" y="12641"/>
                  </a:cubicBezTo>
                  <a:cubicBezTo>
                    <a:pt x="0" y="12927"/>
                    <a:pt x="669" y="12784"/>
                    <a:pt x="1383" y="12641"/>
                  </a:cubicBezTo>
                  <a:cubicBezTo>
                    <a:pt x="2088" y="12490"/>
                    <a:pt x="2926" y="12204"/>
                    <a:pt x="3658" y="11633"/>
                  </a:cubicBezTo>
                  <a:cubicBezTo>
                    <a:pt x="3970" y="11392"/>
                    <a:pt x="4282" y="11258"/>
                    <a:pt x="4711" y="11098"/>
                  </a:cubicBezTo>
                  <a:cubicBezTo>
                    <a:pt x="4630" y="11205"/>
                    <a:pt x="4568" y="11312"/>
                    <a:pt x="4514" y="11410"/>
                  </a:cubicBezTo>
                  <a:cubicBezTo>
                    <a:pt x="4256" y="11936"/>
                    <a:pt x="4969" y="12971"/>
                    <a:pt x="5353" y="13159"/>
                  </a:cubicBezTo>
                  <a:cubicBezTo>
                    <a:pt x="5737" y="13355"/>
                    <a:pt x="6415" y="13212"/>
                    <a:pt x="7057" y="12052"/>
                  </a:cubicBezTo>
                  <a:cubicBezTo>
                    <a:pt x="7449" y="11321"/>
                    <a:pt x="7762" y="10375"/>
                    <a:pt x="7940" y="9760"/>
                  </a:cubicBezTo>
                  <a:cubicBezTo>
                    <a:pt x="7949" y="9751"/>
                    <a:pt x="7958" y="9751"/>
                    <a:pt x="7967" y="9742"/>
                  </a:cubicBezTo>
                  <a:cubicBezTo>
                    <a:pt x="7976" y="9671"/>
                    <a:pt x="7994" y="9590"/>
                    <a:pt x="8003" y="9519"/>
                  </a:cubicBezTo>
                  <a:cubicBezTo>
                    <a:pt x="8074" y="9287"/>
                    <a:pt x="8101" y="9135"/>
                    <a:pt x="8101" y="9135"/>
                  </a:cubicBezTo>
                  <a:cubicBezTo>
                    <a:pt x="8101" y="9135"/>
                    <a:pt x="8092" y="9144"/>
                    <a:pt x="8065" y="9144"/>
                  </a:cubicBezTo>
                  <a:cubicBezTo>
                    <a:pt x="8101" y="8859"/>
                    <a:pt x="8119" y="8591"/>
                    <a:pt x="8136" y="8359"/>
                  </a:cubicBezTo>
                  <a:cubicBezTo>
                    <a:pt x="8190" y="7619"/>
                    <a:pt x="8342" y="6209"/>
                    <a:pt x="8306" y="39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1" name="Google Shape;5111;p74"/>
            <p:cNvSpPr/>
            <p:nvPr/>
          </p:nvSpPr>
          <p:spPr>
            <a:xfrm>
              <a:off x="8086952" y="1684157"/>
              <a:ext cx="235216" cy="617967"/>
            </a:xfrm>
            <a:custGeom>
              <a:avLst/>
              <a:gdLst/>
              <a:ahLst/>
              <a:cxnLst/>
              <a:rect l="l" t="t" r="r" b="b"/>
              <a:pathLst>
                <a:path w="4649" h="12214" extrusionOk="0">
                  <a:moveTo>
                    <a:pt x="3997" y="4836"/>
                  </a:moveTo>
                  <a:cubicBezTo>
                    <a:pt x="3578" y="6254"/>
                    <a:pt x="3105" y="7530"/>
                    <a:pt x="2231" y="8841"/>
                  </a:cubicBezTo>
                  <a:cubicBezTo>
                    <a:pt x="1356" y="10144"/>
                    <a:pt x="1026" y="10599"/>
                    <a:pt x="714" y="11330"/>
                  </a:cubicBezTo>
                  <a:cubicBezTo>
                    <a:pt x="589" y="11634"/>
                    <a:pt x="339" y="11946"/>
                    <a:pt x="54" y="12214"/>
                  </a:cubicBezTo>
                  <a:cubicBezTo>
                    <a:pt x="170" y="11678"/>
                    <a:pt x="277" y="11072"/>
                    <a:pt x="206" y="10679"/>
                  </a:cubicBezTo>
                  <a:cubicBezTo>
                    <a:pt x="143" y="10322"/>
                    <a:pt x="81" y="10046"/>
                    <a:pt x="0" y="9894"/>
                  </a:cubicBezTo>
                  <a:cubicBezTo>
                    <a:pt x="125" y="9609"/>
                    <a:pt x="250" y="9270"/>
                    <a:pt x="357" y="8895"/>
                  </a:cubicBezTo>
                  <a:cubicBezTo>
                    <a:pt x="714" y="7548"/>
                    <a:pt x="1169" y="5416"/>
                    <a:pt x="1936" y="4452"/>
                  </a:cubicBezTo>
                  <a:cubicBezTo>
                    <a:pt x="2668" y="3533"/>
                    <a:pt x="4149" y="1910"/>
                    <a:pt x="2115" y="741"/>
                  </a:cubicBezTo>
                  <a:cubicBezTo>
                    <a:pt x="2088" y="714"/>
                    <a:pt x="2070" y="688"/>
                    <a:pt x="2043" y="670"/>
                  </a:cubicBezTo>
                  <a:cubicBezTo>
                    <a:pt x="1820" y="483"/>
                    <a:pt x="1437" y="242"/>
                    <a:pt x="991" y="1"/>
                  </a:cubicBezTo>
                  <a:cubicBezTo>
                    <a:pt x="1695" y="206"/>
                    <a:pt x="2927" y="634"/>
                    <a:pt x="3631" y="1285"/>
                  </a:cubicBezTo>
                  <a:cubicBezTo>
                    <a:pt x="4648" y="2231"/>
                    <a:pt x="4416" y="3418"/>
                    <a:pt x="3997" y="48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2" name="Google Shape;5112;p74"/>
            <p:cNvSpPr/>
            <p:nvPr/>
          </p:nvSpPr>
          <p:spPr>
            <a:xfrm>
              <a:off x="7975432" y="2026310"/>
              <a:ext cx="102556" cy="259603"/>
            </a:xfrm>
            <a:custGeom>
              <a:avLst/>
              <a:gdLst/>
              <a:ahLst/>
              <a:cxnLst/>
              <a:rect l="l" t="t" r="r" b="b"/>
              <a:pathLst>
                <a:path w="2027" h="5131" extrusionOk="0">
                  <a:moveTo>
                    <a:pt x="99" y="1892"/>
                  </a:moveTo>
                  <a:cubicBezTo>
                    <a:pt x="188" y="438"/>
                    <a:pt x="643" y="1"/>
                    <a:pt x="857" y="72"/>
                  </a:cubicBezTo>
                  <a:cubicBezTo>
                    <a:pt x="1054" y="135"/>
                    <a:pt x="1491" y="848"/>
                    <a:pt x="1785" y="866"/>
                  </a:cubicBezTo>
                  <a:cubicBezTo>
                    <a:pt x="1874" y="1268"/>
                    <a:pt x="2026" y="2097"/>
                    <a:pt x="1946" y="3061"/>
                  </a:cubicBezTo>
                  <a:cubicBezTo>
                    <a:pt x="1901" y="3105"/>
                    <a:pt x="1848" y="3168"/>
                    <a:pt x="1785" y="3257"/>
                  </a:cubicBezTo>
                  <a:cubicBezTo>
                    <a:pt x="1446" y="3819"/>
                    <a:pt x="1045" y="5130"/>
                    <a:pt x="840" y="4899"/>
                  </a:cubicBezTo>
                  <a:cubicBezTo>
                    <a:pt x="643" y="4658"/>
                    <a:pt x="1" y="3346"/>
                    <a:pt x="99" y="1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3" name="Google Shape;5113;p74"/>
            <p:cNvSpPr/>
            <p:nvPr/>
          </p:nvSpPr>
          <p:spPr>
            <a:xfrm>
              <a:off x="8451671" y="1957697"/>
              <a:ext cx="68657" cy="139541"/>
            </a:xfrm>
            <a:custGeom>
              <a:avLst/>
              <a:gdLst/>
              <a:ahLst/>
              <a:cxnLst/>
              <a:rect l="l" t="t" r="r" b="b"/>
              <a:pathLst>
                <a:path w="1357" h="2758" extrusionOk="0">
                  <a:moveTo>
                    <a:pt x="518" y="108"/>
                  </a:moveTo>
                  <a:cubicBezTo>
                    <a:pt x="616" y="1"/>
                    <a:pt x="857" y="170"/>
                    <a:pt x="937" y="456"/>
                  </a:cubicBezTo>
                  <a:cubicBezTo>
                    <a:pt x="1009" y="741"/>
                    <a:pt x="1357" y="2722"/>
                    <a:pt x="1267" y="2740"/>
                  </a:cubicBezTo>
                  <a:cubicBezTo>
                    <a:pt x="1178" y="2757"/>
                    <a:pt x="206" y="2053"/>
                    <a:pt x="108" y="1517"/>
                  </a:cubicBezTo>
                  <a:cubicBezTo>
                    <a:pt x="1" y="991"/>
                    <a:pt x="224" y="411"/>
                    <a:pt x="518" y="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F0B602-B902-3122-D95A-C1A3CA527D36}"/>
              </a:ext>
            </a:extLst>
          </p:cNvPr>
          <p:cNvGrpSpPr/>
          <p:nvPr/>
        </p:nvGrpSpPr>
        <p:grpSpPr>
          <a:xfrm>
            <a:off x="7469019" y="1426672"/>
            <a:ext cx="2455100" cy="2299644"/>
            <a:chOff x="7469019" y="1426672"/>
            <a:chExt cx="2455100" cy="2299644"/>
          </a:xfrm>
        </p:grpSpPr>
        <p:sp>
          <p:nvSpPr>
            <p:cNvPr id="5115" name="Google Shape;5115;p74"/>
            <p:cNvSpPr/>
            <p:nvPr/>
          </p:nvSpPr>
          <p:spPr>
            <a:xfrm rot="528187">
              <a:off x="8798115" y="1583559"/>
              <a:ext cx="1000493" cy="972445"/>
            </a:xfrm>
            <a:custGeom>
              <a:avLst/>
              <a:gdLst/>
              <a:ahLst/>
              <a:cxnLst/>
              <a:rect l="l" t="t" r="r" b="b"/>
              <a:pathLst>
                <a:path w="15880" h="15434" extrusionOk="0">
                  <a:moveTo>
                    <a:pt x="12329" y="6156"/>
                  </a:moveTo>
                  <a:cubicBezTo>
                    <a:pt x="12329" y="6156"/>
                    <a:pt x="15880" y="4854"/>
                    <a:pt x="13837" y="2427"/>
                  </a:cubicBezTo>
                  <a:cubicBezTo>
                    <a:pt x="11794" y="0"/>
                    <a:pt x="4265" y="108"/>
                    <a:pt x="2043" y="2418"/>
                  </a:cubicBezTo>
                  <a:cubicBezTo>
                    <a:pt x="0" y="4541"/>
                    <a:pt x="1107" y="15434"/>
                    <a:pt x="6441" y="14515"/>
                  </a:cubicBezTo>
                  <a:cubicBezTo>
                    <a:pt x="7717" y="14292"/>
                    <a:pt x="7789" y="12285"/>
                    <a:pt x="7789" y="12285"/>
                  </a:cubicBezTo>
                  <a:cubicBezTo>
                    <a:pt x="7789" y="12285"/>
                    <a:pt x="10875" y="12392"/>
                    <a:pt x="10251" y="9216"/>
                  </a:cubicBezTo>
                  <a:cubicBezTo>
                    <a:pt x="10251" y="9216"/>
                    <a:pt x="12972" y="8556"/>
                    <a:pt x="12329" y="6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6" name="Google Shape;5116;p74"/>
            <p:cNvSpPr/>
            <p:nvPr/>
          </p:nvSpPr>
          <p:spPr>
            <a:xfrm rot="528187">
              <a:off x="7711086" y="1865036"/>
              <a:ext cx="2197114" cy="1537552"/>
            </a:xfrm>
            <a:custGeom>
              <a:avLst/>
              <a:gdLst/>
              <a:ahLst/>
              <a:cxnLst/>
              <a:rect l="l" t="t" r="r" b="b"/>
              <a:pathLst>
                <a:path w="34873" h="24403" extrusionOk="0">
                  <a:moveTo>
                    <a:pt x="3076" y="1"/>
                  </a:moveTo>
                  <a:cubicBezTo>
                    <a:pt x="3075" y="1"/>
                    <a:pt x="3072" y="2"/>
                    <a:pt x="3069" y="4"/>
                  </a:cubicBezTo>
                  <a:cubicBezTo>
                    <a:pt x="0" y="2208"/>
                    <a:pt x="1490" y="6436"/>
                    <a:pt x="1053" y="9844"/>
                  </a:cubicBezTo>
                  <a:cubicBezTo>
                    <a:pt x="616" y="13252"/>
                    <a:pt x="2676" y="13457"/>
                    <a:pt x="2676" y="13457"/>
                  </a:cubicBezTo>
                  <a:cubicBezTo>
                    <a:pt x="2676" y="13457"/>
                    <a:pt x="2623" y="15072"/>
                    <a:pt x="2846" y="15491"/>
                  </a:cubicBezTo>
                  <a:cubicBezTo>
                    <a:pt x="3069" y="15919"/>
                    <a:pt x="3265" y="15991"/>
                    <a:pt x="4059" y="16464"/>
                  </a:cubicBezTo>
                  <a:cubicBezTo>
                    <a:pt x="4862" y="16936"/>
                    <a:pt x="4621" y="18212"/>
                    <a:pt x="6120" y="20353"/>
                  </a:cubicBezTo>
                  <a:cubicBezTo>
                    <a:pt x="7234" y="21941"/>
                    <a:pt x="8493" y="22259"/>
                    <a:pt x="10050" y="22259"/>
                  </a:cubicBezTo>
                  <a:cubicBezTo>
                    <a:pt x="10601" y="22259"/>
                    <a:pt x="11189" y="22219"/>
                    <a:pt x="11820" y="22182"/>
                  </a:cubicBezTo>
                  <a:cubicBezTo>
                    <a:pt x="11897" y="22178"/>
                    <a:pt x="11974" y="22176"/>
                    <a:pt x="12049" y="22176"/>
                  </a:cubicBezTo>
                  <a:cubicBezTo>
                    <a:pt x="14343" y="22176"/>
                    <a:pt x="15923" y="24082"/>
                    <a:pt x="16959" y="24082"/>
                  </a:cubicBezTo>
                  <a:cubicBezTo>
                    <a:pt x="16964" y="24082"/>
                    <a:pt x="16968" y="24082"/>
                    <a:pt x="16973" y="24082"/>
                  </a:cubicBezTo>
                  <a:cubicBezTo>
                    <a:pt x="18034" y="24082"/>
                    <a:pt x="18574" y="23065"/>
                    <a:pt x="18574" y="23065"/>
                  </a:cubicBezTo>
                  <a:cubicBezTo>
                    <a:pt x="18574" y="23065"/>
                    <a:pt x="19202" y="24403"/>
                    <a:pt x="20981" y="24403"/>
                  </a:cubicBezTo>
                  <a:cubicBezTo>
                    <a:pt x="21062" y="24403"/>
                    <a:pt x="21146" y="24400"/>
                    <a:pt x="21232" y="24394"/>
                  </a:cubicBezTo>
                  <a:cubicBezTo>
                    <a:pt x="23213" y="24261"/>
                    <a:pt x="26058" y="19479"/>
                    <a:pt x="28208" y="18765"/>
                  </a:cubicBezTo>
                  <a:cubicBezTo>
                    <a:pt x="30349" y="18052"/>
                    <a:pt x="29895" y="15634"/>
                    <a:pt x="29895" y="15634"/>
                  </a:cubicBezTo>
                  <a:cubicBezTo>
                    <a:pt x="34872" y="14055"/>
                    <a:pt x="33365" y="10986"/>
                    <a:pt x="32946" y="9862"/>
                  </a:cubicBezTo>
                  <a:cubicBezTo>
                    <a:pt x="32660" y="9104"/>
                    <a:pt x="33142" y="8774"/>
                    <a:pt x="32776" y="7801"/>
                  </a:cubicBezTo>
                  <a:cubicBezTo>
                    <a:pt x="32410" y="6820"/>
                    <a:pt x="31661" y="6882"/>
                    <a:pt x="31366" y="6401"/>
                  </a:cubicBezTo>
                  <a:cubicBezTo>
                    <a:pt x="31072" y="5928"/>
                    <a:pt x="31607" y="5562"/>
                    <a:pt x="31224" y="4715"/>
                  </a:cubicBezTo>
                  <a:cubicBezTo>
                    <a:pt x="30840" y="3867"/>
                    <a:pt x="29395" y="3573"/>
                    <a:pt x="28431" y="1824"/>
                  </a:cubicBezTo>
                  <a:cubicBezTo>
                    <a:pt x="27826" y="732"/>
                    <a:pt x="26497" y="315"/>
                    <a:pt x="25383" y="315"/>
                  </a:cubicBezTo>
                  <a:cubicBezTo>
                    <a:pt x="24724" y="315"/>
                    <a:pt x="24140" y="461"/>
                    <a:pt x="23828" y="700"/>
                  </a:cubicBezTo>
                  <a:cubicBezTo>
                    <a:pt x="21348" y="2609"/>
                    <a:pt x="29538" y="10255"/>
                    <a:pt x="25024" y="16678"/>
                  </a:cubicBezTo>
                  <a:cubicBezTo>
                    <a:pt x="23300" y="19121"/>
                    <a:pt x="20758" y="19934"/>
                    <a:pt x="18165" y="19934"/>
                  </a:cubicBezTo>
                  <a:cubicBezTo>
                    <a:pt x="15551" y="19934"/>
                    <a:pt x="12885" y="19108"/>
                    <a:pt x="10955" y="18292"/>
                  </a:cubicBezTo>
                  <a:cubicBezTo>
                    <a:pt x="6628" y="16464"/>
                    <a:pt x="3461" y="11379"/>
                    <a:pt x="2489" y="6427"/>
                  </a:cubicBezTo>
                  <a:cubicBezTo>
                    <a:pt x="1686" y="2343"/>
                    <a:pt x="3154" y="1"/>
                    <a:pt x="30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7" name="Google Shape;5117;p74"/>
            <p:cNvSpPr/>
            <p:nvPr/>
          </p:nvSpPr>
          <p:spPr>
            <a:xfrm rot="528187">
              <a:off x="7653171" y="1774084"/>
              <a:ext cx="2237060" cy="1566345"/>
            </a:xfrm>
            <a:custGeom>
              <a:avLst/>
              <a:gdLst/>
              <a:ahLst/>
              <a:cxnLst/>
              <a:rect l="l" t="t" r="r" b="b"/>
              <a:pathLst>
                <a:path w="35507" h="24860" extrusionOk="0">
                  <a:moveTo>
                    <a:pt x="24375" y="2054"/>
                  </a:moveTo>
                  <a:cubicBezTo>
                    <a:pt x="23975" y="2054"/>
                    <a:pt x="23610" y="2172"/>
                    <a:pt x="23347" y="2483"/>
                  </a:cubicBezTo>
                  <a:cubicBezTo>
                    <a:pt x="22277" y="3750"/>
                    <a:pt x="22366" y="6052"/>
                    <a:pt x="24320" y="7693"/>
                  </a:cubicBezTo>
                  <a:cubicBezTo>
                    <a:pt x="27840" y="10669"/>
                    <a:pt x="28463" y="17079"/>
                    <a:pt x="24332" y="19823"/>
                  </a:cubicBezTo>
                  <a:lnTo>
                    <a:pt x="24332" y="19823"/>
                  </a:lnTo>
                  <a:cubicBezTo>
                    <a:pt x="24102" y="19744"/>
                    <a:pt x="23872" y="19698"/>
                    <a:pt x="23648" y="19698"/>
                  </a:cubicBezTo>
                  <a:cubicBezTo>
                    <a:pt x="23583" y="19698"/>
                    <a:pt x="23518" y="19701"/>
                    <a:pt x="23454" y="19710"/>
                  </a:cubicBezTo>
                  <a:cubicBezTo>
                    <a:pt x="22954" y="19774"/>
                    <a:pt x="22577" y="20227"/>
                    <a:pt x="22244" y="20760"/>
                  </a:cubicBezTo>
                  <a:lnTo>
                    <a:pt x="22244" y="20760"/>
                  </a:lnTo>
                  <a:cubicBezTo>
                    <a:pt x="23043" y="20538"/>
                    <a:pt x="23737" y="20218"/>
                    <a:pt x="24332" y="19823"/>
                  </a:cubicBezTo>
                  <a:lnTo>
                    <a:pt x="24332" y="19823"/>
                  </a:lnTo>
                  <a:cubicBezTo>
                    <a:pt x="25345" y="20171"/>
                    <a:pt x="26371" y="21145"/>
                    <a:pt x="27041" y="21538"/>
                  </a:cubicBezTo>
                  <a:cubicBezTo>
                    <a:pt x="27520" y="21817"/>
                    <a:pt x="27936" y="21922"/>
                    <a:pt x="28293" y="21922"/>
                  </a:cubicBezTo>
                  <a:cubicBezTo>
                    <a:pt x="29423" y="21922"/>
                    <a:pt x="29949" y="20860"/>
                    <a:pt x="29949" y="20860"/>
                  </a:cubicBezTo>
                  <a:cubicBezTo>
                    <a:pt x="29949" y="20860"/>
                    <a:pt x="30544" y="21170"/>
                    <a:pt x="31338" y="21170"/>
                  </a:cubicBezTo>
                  <a:cubicBezTo>
                    <a:pt x="32132" y="21170"/>
                    <a:pt x="33125" y="20860"/>
                    <a:pt x="33919" y="19620"/>
                  </a:cubicBezTo>
                  <a:cubicBezTo>
                    <a:pt x="35507" y="17132"/>
                    <a:pt x="32447" y="13929"/>
                    <a:pt x="32322" y="13411"/>
                  </a:cubicBezTo>
                  <a:cubicBezTo>
                    <a:pt x="32206" y="12894"/>
                    <a:pt x="32741" y="12546"/>
                    <a:pt x="32750" y="12163"/>
                  </a:cubicBezTo>
                  <a:cubicBezTo>
                    <a:pt x="32759" y="11779"/>
                    <a:pt x="32375" y="11360"/>
                    <a:pt x="32375" y="11360"/>
                  </a:cubicBezTo>
                  <a:cubicBezTo>
                    <a:pt x="32375" y="11360"/>
                    <a:pt x="33437" y="10815"/>
                    <a:pt x="33062" y="9932"/>
                  </a:cubicBezTo>
                  <a:cubicBezTo>
                    <a:pt x="32679" y="9058"/>
                    <a:pt x="30404" y="8567"/>
                    <a:pt x="30029" y="7720"/>
                  </a:cubicBezTo>
                  <a:cubicBezTo>
                    <a:pt x="29654" y="6881"/>
                    <a:pt x="30216" y="6337"/>
                    <a:pt x="29851" y="5650"/>
                  </a:cubicBezTo>
                  <a:cubicBezTo>
                    <a:pt x="29494" y="4954"/>
                    <a:pt x="28762" y="4829"/>
                    <a:pt x="28762" y="4829"/>
                  </a:cubicBezTo>
                  <a:cubicBezTo>
                    <a:pt x="28762" y="4829"/>
                    <a:pt x="28860" y="4143"/>
                    <a:pt x="28405" y="3616"/>
                  </a:cubicBezTo>
                  <a:cubicBezTo>
                    <a:pt x="28013" y="3162"/>
                    <a:pt x="27325" y="3134"/>
                    <a:pt x="27164" y="3134"/>
                  </a:cubicBezTo>
                  <a:cubicBezTo>
                    <a:pt x="27142" y="3134"/>
                    <a:pt x="27130" y="3134"/>
                    <a:pt x="27130" y="3134"/>
                  </a:cubicBezTo>
                  <a:cubicBezTo>
                    <a:pt x="27130" y="3134"/>
                    <a:pt x="25590" y="2054"/>
                    <a:pt x="24375" y="2054"/>
                  </a:cubicBezTo>
                  <a:close/>
                  <a:moveTo>
                    <a:pt x="5180" y="0"/>
                  </a:moveTo>
                  <a:cubicBezTo>
                    <a:pt x="4534" y="0"/>
                    <a:pt x="1908" y="1696"/>
                    <a:pt x="1642" y="4107"/>
                  </a:cubicBezTo>
                  <a:cubicBezTo>
                    <a:pt x="1446" y="5945"/>
                    <a:pt x="1000" y="5186"/>
                    <a:pt x="518" y="7113"/>
                  </a:cubicBezTo>
                  <a:cubicBezTo>
                    <a:pt x="36" y="9049"/>
                    <a:pt x="1330" y="9575"/>
                    <a:pt x="1330" y="9575"/>
                  </a:cubicBezTo>
                  <a:cubicBezTo>
                    <a:pt x="1330" y="9575"/>
                    <a:pt x="1" y="10137"/>
                    <a:pt x="438" y="11092"/>
                  </a:cubicBezTo>
                  <a:cubicBezTo>
                    <a:pt x="866" y="12047"/>
                    <a:pt x="3150" y="11190"/>
                    <a:pt x="4310" y="13180"/>
                  </a:cubicBezTo>
                  <a:cubicBezTo>
                    <a:pt x="5469" y="15160"/>
                    <a:pt x="4426" y="18960"/>
                    <a:pt x="4711" y="19772"/>
                  </a:cubicBezTo>
                  <a:cubicBezTo>
                    <a:pt x="4921" y="20346"/>
                    <a:pt x="5400" y="20428"/>
                    <a:pt x="5657" y="20428"/>
                  </a:cubicBezTo>
                  <a:cubicBezTo>
                    <a:pt x="5759" y="20428"/>
                    <a:pt x="5826" y="20414"/>
                    <a:pt x="5826" y="20414"/>
                  </a:cubicBezTo>
                  <a:lnTo>
                    <a:pt x="5826" y="20414"/>
                  </a:lnTo>
                  <a:cubicBezTo>
                    <a:pt x="5826" y="20415"/>
                    <a:pt x="5050" y="21467"/>
                    <a:pt x="5559" y="22261"/>
                  </a:cubicBezTo>
                  <a:cubicBezTo>
                    <a:pt x="5770" y="22582"/>
                    <a:pt x="6060" y="22659"/>
                    <a:pt x="6344" y="22659"/>
                  </a:cubicBezTo>
                  <a:cubicBezTo>
                    <a:pt x="6602" y="22659"/>
                    <a:pt x="6855" y="22596"/>
                    <a:pt x="7043" y="22596"/>
                  </a:cubicBezTo>
                  <a:cubicBezTo>
                    <a:pt x="7156" y="22596"/>
                    <a:pt x="7245" y="22618"/>
                    <a:pt x="7298" y="22689"/>
                  </a:cubicBezTo>
                  <a:cubicBezTo>
                    <a:pt x="8489" y="24311"/>
                    <a:pt x="9795" y="24859"/>
                    <a:pt x="11016" y="24859"/>
                  </a:cubicBezTo>
                  <a:cubicBezTo>
                    <a:pt x="13561" y="24859"/>
                    <a:pt x="15738" y="22475"/>
                    <a:pt x="15738" y="22475"/>
                  </a:cubicBezTo>
                  <a:cubicBezTo>
                    <a:pt x="15738" y="22475"/>
                    <a:pt x="16392" y="22769"/>
                    <a:pt x="17106" y="22769"/>
                  </a:cubicBezTo>
                  <a:cubicBezTo>
                    <a:pt x="17331" y="22769"/>
                    <a:pt x="17562" y="22740"/>
                    <a:pt x="17780" y="22663"/>
                  </a:cubicBezTo>
                  <a:cubicBezTo>
                    <a:pt x="18521" y="22404"/>
                    <a:pt x="18753" y="21708"/>
                    <a:pt x="18753" y="21708"/>
                  </a:cubicBezTo>
                  <a:cubicBezTo>
                    <a:pt x="18753" y="21708"/>
                    <a:pt x="19120" y="22715"/>
                    <a:pt x="20259" y="22715"/>
                  </a:cubicBezTo>
                  <a:cubicBezTo>
                    <a:pt x="20424" y="22715"/>
                    <a:pt x="20606" y="22693"/>
                    <a:pt x="20805" y="22645"/>
                  </a:cubicBezTo>
                  <a:cubicBezTo>
                    <a:pt x="21358" y="22506"/>
                    <a:pt x="21753" y="21546"/>
                    <a:pt x="22244" y="20760"/>
                  </a:cubicBezTo>
                  <a:lnTo>
                    <a:pt x="22244" y="20760"/>
                  </a:lnTo>
                  <a:cubicBezTo>
                    <a:pt x="21427" y="20987"/>
                    <a:pt x="20499" y="21112"/>
                    <a:pt x="19457" y="21112"/>
                  </a:cubicBezTo>
                  <a:cubicBezTo>
                    <a:pt x="18056" y="21112"/>
                    <a:pt x="16446" y="20886"/>
                    <a:pt x="14613" y="20379"/>
                  </a:cubicBezTo>
                  <a:cubicBezTo>
                    <a:pt x="6379" y="18104"/>
                    <a:pt x="777" y="7220"/>
                    <a:pt x="5237" y="315"/>
                  </a:cubicBezTo>
                  <a:cubicBezTo>
                    <a:pt x="5377" y="101"/>
                    <a:pt x="5337" y="0"/>
                    <a:pt x="5180" y="0"/>
                  </a:cubicBezTo>
                  <a:close/>
                </a:path>
              </a:pathLst>
            </a:custGeom>
            <a:solidFill>
              <a:srgbClr val="02A0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5118" name="Google Shape;5118;p74"/>
            <p:cNvSpPr/>
            <p:nvPr/>
          </p:nvSpPr>
          <p:spPr>
            <a:xfrm rot="528187">
              <a:off x="8044795" y="1426672"/>
              <a:ext cx="1378765" cy="1582349"/>
            </a:xfrm>
            <a:custGeom>
              <a:avLst/>
              <a:gdLst/>
              <a:ahLst/>
              <a:cxnLst/>
              <a:rect l="l" t="t" r="r" b="b"/>
              <a:pathLst>
                <a:path w="21884" h="25114" extrusionOk="0">
                  <a:moveTo>
                    <a:pt x="9" y="27"/>
                  </a:moveTo>
                  <a:cubicBezTo>
                    <a:pt x="3524" y="2802"/>
                    <a:pt x="4487" y="7468"/>
                    <a:pt x="4023" y="11714"/>
                  </a:cubicBezTo>
                  <a:lnTo>
                    <a:pt x="4023" y="11714"/>
                  </a:lnTo>
                  <a:cubicBezTo>
                    <a:pt x="3818" y="13489"/>
                    <a:pt x="3461" y="15256"/>
                    <a:pt x="3765" y="17040"/>
                  </a:cubicBezTo>
                  <a:lnTo>
                    <a:pt x="3765" y="17040"/>
                  </a:lnTo>
                  <a:cubicBezTo>
                    <a:pt x="4041" y="18610"/>
                    <a:pt x="4710" y="20109"/>
                    <a:pt x="5701" y="21366"/>
                  </a:cubicBezTo>
                  <a:lnTo>
                    <a:pt x="5701" y="21366"/>
                  </a:lnTo>
                  <a:cubicBezTo>
                    <a:pt x="7645" y="23838"/>
                    <a:pt x="10723" y="25113"/>
                    <a:pt x="13846" y="24792"/>
                  </a:cubicBezTo>
                  <a:lnTo>
                    <a:pt x="13846" y="24792"/>
                  </a:lnTo>
                  <a:cubicBezTo>
                    <a:pt x="16923" y="24471"/>
                    <a:pt x="19591" y="22598"/>
                    <a:pt x="20920" y="19796"/>
                  </a:cubicBezTo>
                  <a:lnTo>
                    <a:pt x="20920" y="19796"/>
                  </a:lnTo>
                  <a:cubicBezTo>
                    <a:pt x="21571" y="18414"/>
                    <a:pt x="21883" y="16861"/>
                    <a:pt x="21758" y="15336"/>
                  </a:cubicBezTo>
                  <a:lnTo>
                    <a:pt x="21758" y="15336"/>
                  </a:lnTo>
                  <a:cubicBezTo>
                    <a:pt x="21607" y="13525"/>
                    <a:pt x="20849" y="11794"/>
                    <a:pt x="19867" y="10287"/>
                  </a:cubicBezTo>
                  <a:lnTo>
                    <a:pt x="19867" y="10287"/>
                  </a:lnTo>
                  <a:cubicBezTo>
                    <a:pt x="19849" y="10251"/>
                    <a:pt x="19805" y="10287"/>
                    <a:pt x="19823" y="10322"/>
                  </a:cubicBezTo>
                  <a:lnTo>
                    <a:pt x="19823" y="10322"/>
                  </a:lnTo>
                  <a:cubicBezTo>
                    <a:pt x="20795" y="12106"/>
                    <a:pt x="21634" y="13998"/>
                    <a:pt x="21616" y="16076"/>
                  </a:cubicBezTo>
                  <a:lnTo>
                    <a:pt x="21616" y="16076"/>
                  </a:lnTo>
                  <a:cubicBezTo>
                    <a:pt x="21589" y="17816"/>
                    <a:pt x="21000" y="19547"/>
                    <a:pt x="20010" y="20983"/>
                  </a:cubicBezTo>
                  <a:lnTo>
                    <a:pt x="20010" y="20983"/>
                  </a:lnTo>
                  <a:cubicBezTo>
                    <a:pt x="18217" y="23543"/>
                    <a:pt x="15148" y="24863"/>
                    <a:pt x="12052" y="24587"/>
                  </a:cubicBezTo>
                  <a:lnTo>
                    <a:pt x="12052" y="24587"/>
                  </a:lnTo>
                  <a:cubicBezTo>
                    <a:pt x="8814" y="24301"/>
                    <a:pt x="6031" y="22241"/>
                    <a:pt x="4675" y="19297"/>
                  </a:cubicBezTo>
                  <a:lnTo>
                    <a:pt x="4675" y="19297"/>
                  </a:lnTo>
                  <a:cubicBezTo>
                    <a:pt x="3961" y="17736"/>
                    <a:pt x="3720" y="16076"/>
                    <a:pt x="3863" y="14372"/>
                  </a:cubicBezTo>
                  <a:lnTo>
                    <a:pt x="3863" y="14372"/>
                  </a:lnTo>
                  <a:cubicBezTo>
                    <a:pt x="4006" y="12633"/>
                    <a:pt x="4318" y="10929"/>
                    <a:pt x="4255" y="9171"/>
                  </a:cubicBezTo>
                  <a:lnTo>
                    <a:pt x="4255" y="9171"/>
                  </a:lnTo>
                  <a:cubicBezTo>
                    <a:pt x="4130" y="5701"/>
                    <a:pt x="2855" y="2177"/>
                    <a:pt x="27" y="10"/>
                  </a:cubicBezTo>
                  <a:lnTo>
                    <a:pt x="27" y="10"/>
                  </a:lnTo>
                  <a:cubicBezTo>
                    <a:pt x="27" y="1"/>
                    <a:pt x="27" y="1"/>
                    <a:pt x="18" y="1"/>
                  </a:cubicBezTo>
                  <a:lnTo>
                    <a:pt x="18" y="1"/>
                  </a:lnTo>
                  <a:cubicBezTo>
                    <a:pt x="9" y="1"/>
                    <a:pt x="0" y="19"/>
                    <a:pt x="9" y="2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9" name="Google Shape;5119;p74"/>
            <p:cNvSpPr/>
            <p:nvPr/>
          </p:nvSpPr>
          <p:spPr>
            <a:xfrm rot="528187">
              <a:off x="7828264" y="1769834"/>
              <a:ext cx="2061342" cy="1956482"/>
            </a:xfrm>
            <a:custGeom>
              <a:avLst/>
              <a:gdLst/>
              <a:ahLst/>
              <a:cxnLst/>
              <a:rect l="l" t="t" r="r" b="b"/>
              <a:pathLst>
                <a:path w="32718" h="31052" extrusionOk="0">
                  <a:moveTo>
                    <a:pt x="24987" y="0"/>
                  </a:moveTo>
                  <a:cubicBezTo>
                    <a:pt x="24947" y="0"/>
                    <a:pt x="24928" y="55"/>
                    <a:pt x="24965" y="77"/>
                  </a:cubicBezTo>
                  <a:cubicBezTo>
                    <a:pt x="25358" y="274"/>
                    <a:pt x="25741" y="488"/>
                    <a:pt x="26116" y="729"/>
                  </a:cubicBezTo>
                  <a:cubicBezTo>
                    <a:pt x="29238" y="2727"/>
                    <a:pt x="31442" y="6144"/>
                    <a:pt x="31933" y="9828"/>
                  </a:cubicBezTo>
                  <a:cubicBezTo>
                    <a:pt x="32397" y="13352"/>
                    <a:pt x="31192" y="16974"/>
                    <a:pt x="28891" y="19650"/>
                  </a:cubicBezTo>
                  <a:cubicBezTo>
                    <a:pt x="27677" y="21042"/>
                    <a:pt x="26196" y="22112"/>
                    <a:pt x="24519" y="22888"/>
                  </a:cubicBezTo>
                  <a:cubicBezTo>
                    <a:pt x="22592" y="23780"/>
                    <a:pt x="20523" y="24423"/>
                    <a:pt x="18819" y="25752"/>
                  </a:cubicBezTo>
                  <a:cubicBezTo>
                    <a:pt x="17177" y="27046"/>
                    <a:pt x="15875" y="28767"/>
                    <a:pt x="14046" y="29838"/>
                  </a:cubicBezTo>
                  <a:cubicBezTo>
                    <a:pt x="12768" y="30577"/>
                    <a:pt x="11293" y="30924"/>
                    <a:pt x="9822" y="30924"/>
                  </a:cubicBezTo>
                  <a:cubicBezTo>
                    <a:pt x="9465" y="30924"/>
                    <a:pt x="9109" y="30904"/>
                    <a:pt x="8756" y="30864"/>
                  </a:cubicBezTo>
                  <a:cubicBezTo>
                    <a:pt x="4839" y="30409"/>
                    <a:pt x="1788" y="27554"/>
                    <a:pt x="67" y="24146"/>
                  </a:cubicBezTo>
                  <a:cubicBezTo>
                    <a:pt x="61" y="24136"/>
                    <a:pt x="53" y="24131"/>
                    <a:pt x="45" y="24131"/>
                  </a:cubicBezTo>
                  <a:cubicBezTo>
                    <a:pt x="24" y="24131"/>
                    <a:pt x="1" y="24157"/>
                    <a:pt x="13" y="24182"/>
                  </a:cubicBezTo>
                  <a:cubicBezTo>
                    <a:pt x="227" y="24637"/>
                    <a:pt x="468" y="25083"/>
                    <a:pt x="727" y="25511"/>
                  </a:cubicBezTo>
                  <a:cubicBezTo>
                    <a:pt x="2685" y="28705"/>
                    <a:pt x="6031" y="31052"/>
                    <a:pt x="9849" y="31052"/>
                  </a:cubicBezTo>
                  <a:cubicBezTo>
                    <a:pt x="9892" y="31052"/>
                    <a:pt x="9935" y="31052"/>
                    <a:pt x="9978" y="31051"/>
                  </a:cubicBezTo>
                  <a:cubicBezTo>
                    <a:pt x="11860" y="31024"/>
                    <a:pt x="13645" y="30409"/>
                    <a:pt x="15134" y="29258"/>
                  </a:cubicBezTo>
                  <a:cubicBezTo>
                    <a:pt x="16865" y="27920"/>
                    <a:pt x="18212" y="26144"/>
                    <a:pt x="20130" y="25038"/>
                  </a:cubicBezTo>
                  <a:cubicBezTo>
                    <a:pt x="22066" y="23932"/>
                    <a:pt x="24261" y="23370"/>
                    <a:pt x="26161" y="22192"/>
                  </a:cubicBezTo>
                  <a:cubicBezTo>
                    <a:pt x="27659" y="21265"/>
                    <a:pt x="28944" y="20007"/>
                    <a:pt x="29934" y="18544"/>
                  </a:cubicBezTo>
                  <a:cubicBezTo>
                    <a:pt x="31968" y="15564"/>
                    <a:pt x="32718" y="11817"/>
                    <a:pt x="31799" y="8311"/>
                  </a:cubicBezTo>
                  <a:cubicBezTo>
                    <a:pt x="30862" y="4725"/>
                    <a:pt x="28355" y="1594"/>
                    <a:pt x="25010" y="6"/>
                  </a:cubicBezTo>
                  <a:cubicBezTo>
                    <a:pt x="25002" y="2"/>
                    <a:pt x="24994" y="0"/>
                    <a:pt x="249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0" name="Google Shape;5120;p74"/>
            <p:cNvSpPr/>
            <p:nvPr/>
          </p:nvSpPr>
          <p:spPr>
            <a:xfrm rot="528187">
              <a:off x="7979550" y="1957946"/>
              <a:ext cx="1271974" cy="1703889"/>
            </a:xfrm>
            <a:custGeom>
              <a:avLst/>
              <a:gdLst/>
              <a:ahLst/>
              <a:cxnLst/>
              <a:rect l="l" t="t" r="r" b="b"/>
              <a:pathLst>
                <a:path w="20189" h="27043" extrusionOk="0">
                  <a:moveTo>
                    <a:pt x="562" y="1"/>
                  </a:moveTo>
                  <a:cubicBezTo>
                    <a:pt x="546" y="1"/>
                    <a:pt x="532" y="20"/>
                    <a:pt x="545" y="39"/>
                  </a:cubicBezTo>
                  <a:cubicBezTo>
                    <a:pt x="794" y="467"/>
                    <a:pt x="1008" y="913"/>
                    <a:pt x="1178" y="1386"/>
                  </a:cubicBezTo>
                  <a:cubicBezTo>
                    <a:pt x="2561" y="5177"/>
                    <a:pt x="1080" y="9156"/>
                    <a:pt x="536" y="12947"/>
                  </a:cubicBezTo>
                  <a:cubicBezTo>
                    <a:pt x="0" y="16703"/>
                    <a:pt x="607" y="20691"/>
                    <a:pt x="3051" y="23697"/>
                  </a:cubicBezTo>
                  <a:cubicBezTo>
                    <a:pt x="4166" y="25080"/>
                    <a:pt x="5674" y="26275"/>
                    <a:pt x="7387" y="26802"/>
                  </a:cubicBezTo>
                  <a:cubicBezTo>
                    <a:pt x="7936" y="26968"/>
                    <a:pt x="8499" y="27042"/>
                    <a:pt x="9065" y="27042"/>
                  </a:cubicBezTo>
                  <a:cubicBezTo>
                    <a:pt x="10285" y="27042"/>
                    <a:pt x="11515" y="26700"/>
                    <a:pt x="12624" y="26213"/>
                  </a:cubicBezTo>
                  <a:cubicBezTo>
                    <a:pt x="14229" y="25508"/>
                    <a:pt x="15666" y="24402"/>
                    <a:pt x="16763" y="23019"/>
                  </a:cubicBezTo>
                  <a:cubicBezTo>
                    <a:pt x="17860" y="21636"/>
                    <a:pt x="18565" y="19995"/>
                    <a:pt x="18931" y="18273"/>
                  </a:cubicBezTo>
                  <a:cubicBezTo>
                    <a:pt x="19297" y="16534"/>
                    <a:pt x="19359" y="14749"/>
                    <a:pt x="19288" y="12974"/>
                  </a:cubicBezTo>
                  <a:cubicBezTo>
                    <a:pt x="19234" y="11449"/>
                    <a:pt x="18815" y="9343"/>
                    <a:pt x="20153" y="8219"/>
                  </a:cubicBezTo>
                  <a:cubicBezTo>
                    <a:pt x="20189" y="8198"/>
                    <a:pt x="20161" y="8147"/>
                    <a:pt x="20126" y="8147"/>
                  </a:cubicBezTo>
                  <a:cubicBezTo>
                    <a:pt x="20117" y="8147"/>
                    <a:pt x="20108" y="8150"/>
                    <a:pt x="20099" y="8157"/>
                  </a:cubicBezTo>
                  <a:cubicBezTo>
                    <a:pt x="19859" y="8353"/>
                    <a:pt x="19653" y="8585"/>
                    <a:pt x="19502" y="8870"/>
                  </a:cubicBezTo>
                  <a:cubicBezTo>
                    <a:pt x="18752" y="10226"/>
                    <a:pt x="19127" y="11984"/>
                    <a:pt x="19154" y="13456"/>
                  </a:cubicBezTo>
                  <a:cubicBezTo>
                    <a:pt x="19198" y="15240"/>
                    <a:pt x="19100" y="17051"/>
                    <a:pt x="18654" y="18791"/>
                  </a:cubicBezTo>
                  <a:cubicBezTo>
                    <a:pt x="17735" y="22377"/>
                    <a:pt x="15095" y="25330"/>
                    <a:pt x="11544" y="26463"/>
                  </a:cubicBezTo>
                  <a:cubicBezTo>
                    <a:pt x="10728" y="26724"/>
                    <a:pt x="9875" y="26895"/>
                    <a:pt x="9018" y="26895"/>
                  </a:cubicBezTo>
                  <a:cubicBezTo>
                    <a:pt x="8938" y="26895"/>
                    <a:pt x="8858" y="26894"/>
                    <a:pt x="8779" y="26891"/>
                  </a:cubicBezTo>
                  <a:cubicBezTo>
                    <a:pt x="7797" y="26846"/>
                    <a:pt x="6870" y="26525"/>
                    <a:pt x="6022" y="26043"/>
                  </a:cubicBezTo>
                  <a:cubicBezTo>
                    <a:pt x="4336" y="25098"/>
                    <a:pt x="2971" y="23635"/>
                    <a:pt x="2043" y="21949"/>
                  </a:cubicBezTo>
                  <a:cubicBezTo>
                    <a:pt x="1098" y="20245"/>
                    <a:pt x="598" y="18309"/>
                    <a:pt x="482" y="16355"/>
                  </a:cubicBezTo>
                  <a:cubicBezTo>
                    <a:pt x="366" y="14392"/>
                    <a:pt x="696" y="12457"/>
                    <a:pt x="1071" y="10539"/>
                  </a:cubicBezTo>
                  <a:cubicBezTo>
                    <a:pt x="1740" y="7104"/>
                    <a:pt x="2543" y="3188"/>
                    <a:pt x="580" y="12"/>
                  </a:cubicBezTo>
                  <a:cubicBezTo>
                    <a:pt x="575" y="4"/>
                    <a:pt x="568" y="1"/>
                    <a:pt x="5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1" name="Google Shape;5121;p74"/>
            <p:cNvSpPr/>
            <p:nvPr/>
          </p:nvSpPr>
          <p:spPr>
            <a:xfrm rot="528187">
              <a:off x="7469019" y="2026176"/>
              <a:ext cx="2130269" cy="1434536"/>
            </a:xfrm>
            <a:custGeom>
              <a:avLst/>
              <a:gdLst/>
              <a:ahLst/>
              <a:cxnLst/>
              <a:rect l="l" t="t" r="r" b="b"/>
              <a:pathLst>
                <a:path w="33812" h="22768" extrusionOk="0">
                  <a:moveTo>
                    <a:pt x="29930" y="63"/>
                  </a:moveTo>
                  <a:cubicBezTo>
                    <a:pt x="30234" y="465"/>
                    <a:pt x="30528" y="884"/>
                    <a:pt x="30796" y="1312"/>
                  </a:cubicBezTo>
                  <a:lnTo>
                    <a:pt x="30796" y="1312"/>
                  </a:lnTo>
                  <a:cubicBezTo>
                    <a:pt x="33008" y="4845"/>
                    <a:pt x="33811" y="9323"/>
                    <a:pt x="32571" y="13338"/>
                  </a:cubicBezTo>
                  <a:lnTo>
                    <a:pt x="32571" y="13338"/>
                  </a:lnTo>
                  <a:cubicBezTo>
                    <a:pt x="31402" y="17085"/>
                    <a:pt x="28378" y="20243"/>
                    <a:pt x="24658" y="21518"/>
                  </a:cubicBezTo>
                  <a:lnTo>
                    <a:pt x="24658" y="21518"/>
                  </a:lnTo>
                  <a:cubicBezTo>
                    <a:pt x="21027" y="22758"/>
                    <a:pt x="16781" y="21964"/>
                    <a:pt x="14024" y="19217"/>
                  </a:cubicBezTo>
                  <a:lnTo>
                    <a:pt x="14024" y="19217"/>
                  </a:lnTo>
                  <a:cubicBezTo>
                    <a:pt x="13364" y="18557"/>
                    <a:pt x="12802" y="17789"/>
                    <a:pt x="12401" y="16942"/>
                  </a:cubicBezTo>
                  <a:lnTo>
                    <a:pt x="12401" y="16942"/>
                  </a:lnTo>
                  <a:cubicBezTo>
                    <a:pt x="11892" y="15880"/>
                    <a:pt x="11651" y="14712"/>
                    <a:pt x="11482" y="13552"/>
                  </a:cubicBezTo>
                  <a:lnTo>
                    <a:pt x="11482" y="13552"/>
                  </a:lnTo>
                  <a:cubicBezTo>
                    <a:pt x="11178" y="11348"/>
                    <a:pt x="11161" y="9047"/>
                    <a:pt x="10215" y="6986"/>
                  </a:cubicBezTo>
                  <a:lnTo>
                    <a:pt x="10215" y="6986"/>
                  </a:lnTo>
                  <a:cubicBezTo>
                    <a:pt x="9403" y="5229"/>
                    <a:pt x="7985" y="3748"/>
                    <a:pt x="6272" y="2847"/>
                  </a:cubicBezTo>
                  <a:lnTo>
                    <a:pt x="6272" y="2847"/>
                  </a:lnTo>
                  <a:cubicBezTo>
                    <a:pt x="4354" y="1848"/>
                    <a:pt x="2168" y="1696"/>
                    <a:pt x="45" y="1758"/>
                  </a:cubicBezTo>
                  <a:lnTo>
                    <a:pt x="45" y="1758"/>
                  </a:lnTo>
                  <a:cubicBezTo>
                    <a:pt x="0" y="1758"/>
                    <a:pt x="9" y="1821"/>
                    <a:pt x="45" y="1821"/>
                  </a:cubicBezTo>
                  <a:lnTo>
                    <a:pt x="45" y="1821"/>
                  </a:lnTo>
                  <a:cubicBezTo>
                    <a:pt x="616" y="1803"/>
                    <a:pt x="1196" y="1803"/>
                    <a:pt x="1767" y="1839"/>
                  </a:cubicBezTo>
                  <a:lnTo>
                    <a:pt x="1767" y="1839"/>
                  </a:lnTo>
                  <a:cubicBezTo>
                    <a:pt x="4077" y="1955"/>
                    <a:pt x="6281" y="2624"/>
                    <a:pt x="8011" y="4203"/>
                  </a:cubicBezTo>
                  <a:lnTo>
                    <a:pt x="8011" y="4203"/>
                  </a:lnTo>
                  <a:cubicBezTo>
                    <a:pt x="8788" y="4908"/>
                    <a:pt x="9439" y="5746"/>
                    <a:pt x="9920" y="6683"/>
                  </a:cubicBezTo>
                  <a:lnTo>
                    <a:pt x="9920" y="6683"/>
                  </a:lnTo>
                  <a:cubicBezTo>
                    <a:pt x="10465" y="7762"/>
                    <a:pt x="10750" y="8940"/>
                    <a:pt x="10929" y="10135"/>
                  </a:cubicBezTo>
                  <a:lnTo>
                    <a:pt x="10929" y="10135"/>
                  </a:lnTo>
                  <a:cubicBezTo>
                    <a:pt x="11259" y="12401"/>
                    <a:pt x="11241" y="14792"/>
                    <a:pt x="12213" y="16924"/>
                  </a:cubicBezTo>
                  <a:lnTo>
                    <a:pt x="12213" y="16924"/>
                  </a:lnTo>
                  <a:cubicBezTo>
                    <a:pt x="12971" y="18566"/>
                    <a:pt x="14283" y="19904"/>
                    <a:pt x="15835" y="20814"/>
                  </a:cubicBezTo>
                  <a:lnTo>
                    <a:pt x="15835" y="20814"/>
                  </a:lnTo>
                  <a:cubicBezTo>
                    <a:pt x="19154" y="22767"/>
                    <a:pt x="23240" y="22678"/>
                    <a:pt x="26585" y="20849"/>
                  </a:cubicBezTo>
                  <a:lnTo>
                    <a:pt x="26585" y="20849"/>
                  </a:lnTo>
                  <a:cubicBezTo>
                    <a:pt x="30046" y="18958"/>
                    <a:pt x="32518" y="15488"/>
                    <a:pt x="33142" y="11598"/>
                  </a:cubicBezTo>
                  <a:lnTo>
                    <a:pt x="33142" y="11598"/>
                  </a:lnTo>
                  <a:cubicBezTo>
                    <a:pt x="33802" y="7548"/>
                    <a:pt x="32607" y="3186"/>
                    <a:pt x="29993" y="19"/>
                  </a:cubicBezTo>
                  <a:lnTo>
                    <a:pt x="29993" y="19"/>
                  </a:lnTo>
                  <a:cubicBezTo>
                    <a:pt x="29984" y="10"/>
                    <a:pt x="29975" y="1"/>
                    <a:pt x="29966" y="1"/>
                  </a:cubicBezTo>
                  <a:lnTo>
                    <a:pt x="29966" y="1"/>
                  </a:lnTo>
                  <a:cubicBezTo>
                    <a:pt x="29939" y="1"/>
                    <a:pt x="29913" y="37"/>
                    <a:pt x="29930" y="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2" name="Google Shape;5122;p74"/>
            <p:cNvSpPr/>
            <p:nvPr/>
          </p:nvSpPr>
          <p:spPr>
            <a:xfrm rot="528187">
              <a:off x="7848915" y="1865876"/>
              <a:ext cx="2075204" cy="1553114"/>
            </a:xfrm>
            <a:custGeom>
              <a:avLst/>
              <a:gdLst/>
              <a:ahLst/>
              <a:cxnLst/>
              <a:rect l="l" t="t" r="r" b="b"/>
              <a:pathLst>
                <a:path w="32938" h="24650" extrusionOk="0">
                  <a:moveTo>
                    <a:pt x="21973" y="10"/>
                  </a:moveTo>
                  <a:cubicBezTo>
                    <a:pt x="21946" y="10"/>
                    <a:pt x="21946" y="54"/>
                    <a:pt x="21982" y="54"/>
                  </a:cubicBezTo>
                  <a:lnTo>
                    <a:pt x="21982" y="54"/>
                  </a:lnTo>
                  <a:cubicBezTo>
                    <a:pt x="22473" y="46"/>
                    <a:pt x="22955" y="99"/>
                    <a:pt x="23436" y="215"/>
                  </a:cubicBezTo>
                  <a:lnTo>
                    <a:pt x="23436" y="215"/>
                  </a:lnTo>
                  <a:cubicBezTo>
                    <a:pt x="25390" y="679"/>
                    <a:pt x="27130" y="1981"/>
                    <a:pt x="28512" y="3400"/>
                  </a:cubicBezTo>
                  <a:lnTo>
                    <a:pt x="28512" y="3400"/>
                  </a:lnTo>
                  <a:cubicBezTo>
                    <a:pt x="30038" y="4961"/>
                    <a:pt x="31206" y="6888"/>
                    <a:pt x="31831" y="8984"/>
                  </a:cubicBezTo>
                  <a:lnTo>
                    <a:pt x="31831" y="8984"/>
                  </a:lnTo>
                  <a:cubicBezTo>
                    <a:pt x="32928" y="12651"/>
                    <a:pt x="32250" y="16844"/>
                    <a:pt x="29735" y="19788"/>
                  </a:cubicBezTo>
                  <a:lnTo>
                    <a:pt x="29735" y="19788"/>
                  </a:lnTo>
                  <a:cubicBezTo>
                    <a:pt x="27228" y="22723"/>
                    <a:pt x="22500" y="24650"/>
                    <a:pt x="18913" y="22491"/>
                  </a:cubicBezTo>
                  <a:lnTo>
                    <a:pt x="18913" y="22491"/>
                  </a:lnTo>
                  <a:cubicBezTo>
                    <a:pt x="15586" y="20484"/>
                    <a:pt x="14551" y="16255"/>
                    <a:pt x="11420" y="14034"/>
                  </a:cubicBezTo>
                  <a:lnTo>
                    <a:pt x="11420" y="14034"/>
                  </a:lnTo>
                  <a:cubicBezTo>
                    <a:pt x="10670" y="13507"/>
                    <a:pt x="9823" y="13133"/>
                    <a:pt x="8913" y="12981"/>
                  </a:cubicBezTo>
                  <a:lnTo>
                    <a:pt x="8913" y="12981"/>
                  </a:lnTo>
                  <a:cubicBezTo>
                    <a:pt x="7923" y="12820"/>
                    <a:pt x="6906" y="12865"/>
                    <a:pt x="5915" y="12963"/>
                  </a:cubicBezTo>
                  <a:lnTo>
                    <a:pt x="5915" y="12963"/>
                  </a:lnTo>
                  <a:cubicBezTo>
                    <a:pt x="3863" y="13159"/>
                    <a:pt x="1865" y="13748"/>
                    <a:pt x="36" y="14685"/>
                  </a:cubicBezTo>
                  <a:lnTo>
                    <a:pt x="36" y="14685"/>
                  </a:lnTo>
                  <a:cubicBezTo>
                    <a:pt x="1" y="14703"/>
                    <a:pt x="27" y="14747"/>
                    <a:pt x="63" y="14729"/>
                  </a:cubicBezTo>
                  <a:lnTo>
                    <a:pt x="63" y="14729"/>
                  </a:lnTo>
                  <a:cubicBezTo>
                    <a:pt x="572" y="14480"/>
                    <a:pt x="1098" y="14239"/>
                    <a:pt x="1633" y="14043"/>
                  </a:cubicBezTo>
                  <a:lnTo>
                    <a:pt x="1633" y="14043"/>
                  </a:lnTo>
                  <a:cubicBezTo>
                    <a:pt x="3667" y="13258"/>
                    <a:pt x="5924" y="12838"/>
                    <a:pt x="8110" y="12972"/>
                  </a:cubicBezTo>
                  <a:lnTo>
                    <a:pt x="8110" y="12972"/>
                  </a:lnTo>
                  <a:cubicBezTo>
                    <a:pt x="9189" y="13043"/>
                    <a:pt x="10197" y="13347"/>
                    <a:pt x="11107" y="13927"/>
                  </a:cubicBezTo>
                  <a:lnTo>
                    <a:pt x="11107" y="13927"/>
                  </a:lnTo>
                  <a:cubicBezTo>
                    <a:pt x="11928" y="14462"/>
                    <a:pt x="12624" y="15158"/>
                    <a:pt x="13240" y="15907"/>
                  </a:cubicBezTo>
                  <a:lnTo>
                    <a:pt x="13240" y="15907"/>
                  </a:lnTo>
                  <a:cubicBezTo>
                    <a:pt x="14515" y="17450"/>
                    <a:pt x="15461" y="19235"/>
                    <a:pt x="16763" y="20760"/>
                  </a:cubicBezTo>
                  <a:lnTo>
                    <a:pt x="16763" y="20760"/>
                  </a:lnTo>
                  <a:cubicBezTo>
                    <a:pt x="18012" y="22214"/>
                    <a:pt x="19582" y="23276"/>
                    <a:pt x="21527" y="23481"/>
                  </a:cubicBezTo>
                  <a:lnTo>
                    <a:pt x="21527" y="23481"/>
                  </a:lnTo>
                  <a:cubicBezTo>
                    <a:pt x="25479" y="23882"/>
                    <a:pt x="29351" y="21340"/>
                    <a:pt x="31153" y="17914"/>
                  </a:cubicBezTo>
                  <a:lnTo>
                    <a:pt x="31153" y="17914"/>
                  </a:lnTo>
                  <a:cubicBezTo>
                    <a:pt x="32937" y="14506"/>
                    <a:pt x="32830" y="10349"/>
                    <a:pt x="31144" y="6933"/>
                  </a:cubicBezTo>
                  <a:lnTo>
                    <a:pt x="31144" y="6933"/>
                  </a:lnTo>
                  <a:cubicBezTo>
                    <a:pt x="30189" y="5006"/>
                    <a:pt x="28780" y="3311"/>
                    <a:pt x="27085" y="1990"/>
                  </a:cubicBezTo>
                  <a:lnTo>
                    <a:pt x="27085" y="1990"/>
                  </a:lnTo>
                  <a:cubicBezTo>
                    <a:pt x="25667" y="893"/>
                    <a:pt x="23980" y="1"/>
                    <a:pt x="22152" y="1"/>
                  </a:cubicBezTo>
                  <a:lnTo>
                    <a:pt x="22152" y="1"/>
                  </a:lnTo>
                  <a:cubicBezTo>
                    <a:pt x="22089" y="1"/>
                    <a:pt x="22036" y="10"/>
                    <a:pt x="21982" y="1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3" name="Google Shape;5123;p74"/>
            <p:cNvSpPr/>
            <p:nvPr/>
          </p:nvSpPr>
          <p:spPr>
            <a:xfrm rot="528187">
              <a:off x="8856534" y="1633883"/>
              <a:ext cx="813940" cy="792497"/>
            </a:xfrm>
            <a:custGeom>
              <a:avLst/>
              <a:gdLst/>
              <a:ahLst/>
              <a:cxnLst/>
              <a:rect l="l" t="t" r="r" b="b"/>
              <a:pathLst>
                <a:path w="12919" h="12578" extrusionOk="0">
                  <a:moveTo>
                    <a:pt x="7144" y="1"/>
                  </a:moveTo>
                  <a:cubicBezTo>
                    <a:pt x="5186" y="1"/>
                    <a:pt x="3145" y="452"/>
                    <a:pt x="1990" y="1397"/>
                  </a:cubicBezTo>
                  <a:cubicBezTo>
                    <a:pt x="1776" y="1567"/>
                    <a:pt x="1598" y="1754"/>
                    <a:pt x="1455" y="1950"/>
                  </a:cubicBezTo>
                  <a:cubicBezTo>
                    <a:pt x="1455" y="1959"/>
                    <a:pt x="1446" y="1959"/>
                    <a:pt x="1446" y="1959"/>
                  </a:cubicBezTo>
                  <a:cubicBezTo>
                    <a:pt x="1286" y="2191"/>
                    <a:pt x="1161" y="2441"/>
                    <a:pt x="1063" y="2709"/>
                  </a:cubicBezTo>
                  <a:cubicBezTo>
                    <a:pt x="1" y="5581"/>
                    <a:pt x="2106" y="10782"/>
                    <a:pt x="3427" y="11969"/>
                  </a:cubicBezTo>
                  <a:cubicBezTo>
                    <a:pt x="3882" y="12370"/>
                    <a:pt x="4399" y="12557"/>
                    <a:pt x="4890" y="12575"/>
                  </a:cubicBezTo>
                  <a:cubicBezTo>
                    <a:pt x="4920" y="12576"/>
                    <a:pt x="4950" y="12577"/>
                    <a:pt x="4980" y="12577"/>
                  </a:cubicBezTo>
                  <a:cubicBezTo>
                    <a:pt x="6069" y="12577"/>
                    <a:pt x="7048" y="11797"/>
                    <a:pt x="7040" y="10755"/>
                  </a:cubicBezTo>
                  <a:cubicBezTo>
                    <a:pt x="7040" y="10755"/>
                    <a:pt x="9582" y="10247"/>
                    <a:pt x="9306" y="7829"/>
                  </a:cubicBezTo>
                  <a:cubicBezTo>
                    <a:pt x="9306" y="7829"/>
                    <a:pt x="9315" y="7829"/>
                    <a:pt x="9323" y="7820"/>
                  </a:cubicBezTo>
                  <a:cubicBezTo>
                    <a:pt x="9538" y="7758"/>
                    <a:pt x="11625" y="7009"/>
                    <a:pt x="11429" y="4618"/>
                  </a:cubicBezTo>
                  <a:cubicBezTo>
                    <a:pt x="11429" y="4618"/>
                    <a:pt x="12919" y="3262"/>
                    <a:pt x="12062" y="1674"/>
                  </a:cubicBezTo>
                  <a:cubicBezTo>
                    <a:pt x="11470" y="579"/>
                    <a:pt x="9360" y="1"/>
                    <a:pt x="7144" y="1"/>
                  </a:cubicBezTo>
                  <a:close/>
                </a:path>
              </a:pathLst>
            </a:custGeom>
            <a:solidFill>
              <a:srgbClr val="D5EA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4" name="Google Shape;5124;p74"/>
            <p:cNvSpPr/>
            <p:nvPr/>
          </p:nvSpPr>
          <p:spPr>
            <a:xfrm rot="528187">
              <a:off x="8849323" y="1727687"/>
              <a:ext cx="443544" cy="669509"/>
            </a:xfrm>
            <a:custGeom>
              <a:avLst/>
              <a:gdLst/>
              <a:ahLst/>
              <a:cxnLst/>
              <a:rect l="l" t="t" r="r" b="b"/>
              <a:pathLst>
                <a:path w="7040" h="10626" extrusionOk="0">
                  <a:moveTo>
                    <a:pt x="1455" y="0"/>
                  </a:moveTo>
                  <a:cubicBezTo>
                    <a:pt x="1294" y="232"/>
                    <a:pt x="1161" y="482"/>
                    <a:pt x="1063" y="759"/>
                  </a:cubicBezTo>
                  <a:cubicBezTo>
                    <a:pt x="1" y="3631"/>
                    <a:pt x="2106" y="8832"/>
                    <a:pt x="3427" y="10019"/>
                  </a:cubicBezTo>
                  <a:cubicBezTo>
                    <a:pt x="3882" y="10420"/>
                    <a:pt x="4399" y="10607"/>
                    <a:pt x="4890" y="10625"/>
                  </a:cubicBezTo>
                  <a:cubicBezTo>
                    <a:pt x="4925" y="10625"/>
                    <a:pt x="4952" y="10625"/>
                    <a:pt x="4979" y="10625"/>
                  </a:cubicBezTo>
                  <a:cubicBezTo>
                    <a:pt x="5006" y="10625"/>
                    <a:pt x="5032" y="10625"/>
                    <a:pt x="5059" y="10625"/>
                  </a:cubicBezTo>
                  <a:cubicBezTo>
                    <a:pt x="5095" y="10625"/>
                    <a:pt x="5122" y="10625"/>
                    <a:pt x="5148" y="10625"/>
                  </a:cubicBezTo>
                  <a:cubicBezTo>
                    <a:pt x="5175" y="10616"/>
                    <a:pt x="5202" y="10616"/>
                    <a:pt x="5229" y="10616"/>
                  </a:cubicBezTo>
                  <a:cubicBezTo>
                    <a:pt x="5264" y="10607"/>
                    <a:pt x="5291" y="10607"/>
                    <a:pt x="5318" y="10599"/>
                  </a:cubicBezTo>
                  <a:cubicBezTo>
                    <a:pt x="5345" y="10599"/>
                    <a:pt x="5371" y="10590"/>
                    <a:pt x="5398" y="10590"/>
                  </a:cubicBezTo>
                  <a:cubicBezTo>
                    <a:pt x="5434" y="10581"/>
                    <a:pt x="5461" y="10572"/>
                    <a:pt x="5496" y="10572"/>
                  </a:cubicBezTo>
                  <a:cubicBezTo>
                    <a:pt x="5514" y="10563"/>
                    <a:pt x="5541" y="10554"/>
                    <a:pt x="5559" y="10554"/>
                  </a:cubicBezTo>
                  <a:cubicBezTo>
                    <a:pt x="5577" y="10545"/>
                    <a:pt x="5594" y="10545"/>
                    <a:pt x="5612" y="10536"/>
                  </a:cubicBezTo>
                  <a:cubicBezTo>
                    <a:pt x="5639" y="10527"/>
                    <a:pt x="5666" y="10518"/>
                    <a:pt x="5693" y="10509"/>
                  </a:cubicBezTo>
                  <a:cubicBezTo>
                    <a:pt x="5719" y="10500"/>
                    <a:pt x="5746" y="10491"/>
                    <a:pt x="5773" y="10483"/>
                  </a:cubicBezTo>
                  <a:cubicBezTo>
                    <a:pt x="5835" y="10465"/>
                    <a:pt x="5889" y="10438"/>
                    <a:pt x="5951" y="10411"/>
                  </a:cubicBezTo>
                  <a:cubicBezTo>
                    <a:pt x="5969" y="10402"/>
                    <a:pt x="5996" y="10384"/>
                    <a:pt x="6014" y="10375"/>
                  </a:cubicBezTo>
                  <a:cubicBezTo>
                    <a:pt x="6620" y="10063"/>
                    <a:pt x="7040" y="9492"/>
                    <a:pt x="7040" y="8805"/>
                  </a:cubicBezTo>
                  <a:cubicBezTo>
                    <a:pt x="7040" y="8805"/>
                    <a:pt x="2882" y="5737"/>
                    <a:pt x="14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5" name="Google Shape;5125;p74"/>
            <p:cNvSpPr/>
            <p:nvPr/>
          </p:nvSpPr>
          <p:spPr>
            <a:xfrm rot="528187">
              <a:off x="8948292" y="1747638"/>
              <a:ext cx="512091" cy="554837"/>
            </a:xfrm>
            <a:custGeom>
              <a:avLst/>
              <a:gdLst/>
              <a:ahLst/>
              <a:cxnLst/>
              <a:rect l="l" t="t" r="r" b="b"/>
              <a:pathLst>
                <a:path w="8128" h="8806" extrusionOk="0">
                  <a:moveTo>
                    <a:pt x="0" y="0"/>
                  </a:moveTo>
                  <a:cubicBezTo>
                    <a:pt x="1427" y="5737"/>
                    <a:pt x="5585" y="8805"/>
                    <a:pt x="5585" y="8805"/>
                  </a:cubicBezTo>
                  <a:cubicBezTo>
                    <a:pt x="5585" y="8805"/>
                    <a:pt x="8127" y="8297"/>
                    <a:pt x="7851" y="5879"/>
                  </a:cubicBezTo>
                  <a:cubicBezTo>
                    <a:pt x="7851" y="5879"/>
                    <a:pt x="1463" y="1339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6" name="Google Shape;5126;p74"/>
            <p:cNvSpPr/>
            <p:nvPr/>
          </p:nvSpPr>
          <p:spPr>
            <a:xfrm rot="528187">
              <a:off x="8963744" y="1723891"/>
              <a:ext cx="641373" cy="405321"/>
            </a:xfrm>
            <a:custGeom>
              <a:avLst/>
              <a:gdLst/>
              <a:ahLst/>
              <a:cxnLst/>
              <a:rect l="l" t="t" r="r" b="b"/>
              <a:pathLst>
                <a:path w="10180" h="6433" extrusionOk="0">
                  <a:moveTo>
                    <a:pt x="544" y="0"/>
                  </a:moveTo>
                  <a:cubicBezTo>
                    <a:pt x="330" y="170"/>
                    <a:pt x="152" y="357"/>
                    <a:pt x="9" y="553"/>
                  </a:cubicBezTo>
                  <a:cubicBezTo>
                    <a:pt x="9" y="562"/>
                    <a:pt x="0" y="562"/>
                    <a:pt x="0" y="562"/>
                  </a:cubicBezTo>
                  <a:cubicBezTo>
                    <a:pt x="1597" y="2034"/>
                    <a:pt x="7860" y="6432"/>
                    <a:pt x="7860" y="6432"/>
                  </a:cubicBezTo>
                  <a:cubicBezTo>
                    <a:pt x="7860" y="6432"/>
                    <a:pt x="7869" y="6432"/>
                    <a:pt x="7877" y="6423"/>
                  </a:cubicBezTo>
                  <a:cubicBezTo>
                    <a:pt x="8092" y="6361"/>
                    <a:pt x="10179" y="5612"/>
                    <a:pt x="9983" y="3221"/>
                  </a:cubicBezTo>
                  <a:cubicBezTo>
                    <a:pt x="8725" y="1535"/>
                    <a:pt x="2819" y="134"/>
                    <a:pt x="5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7" name="Google Shape;5127;p74"/>
            <p:cNvSpPr/>
            <p:nvPr/>
          </p:nvSpPr>
          <p:spPr>
            <a:xfrm rot="528187">
              <a:off x="9022546" y="1607660"/>
              <a:ext cx="688564" cy="329965"/>
            </a:xfrm>
            <a:custGeom>
              <a:avLst/>
              <a:gdLst/>
              <a:ahLst/>
              <a:cxnLst/>
              <a:rect l="l" t="t" r="r" b="b"/>
              <a:pathLst>
                <a:path w="10929" h="5237" extrusionOk="0">
                  <a:moveTo>
                    <a:pt x="0" y="2016"/>
                  </a:moveTo>
                  <a:cubicBezTo>
                    <a:pt x="2275" y="2150"/>
                    <a:pt x="8181" y="3551"/>
                    <a:pt x="9439" y="5237"/>
                  </a:cubicBezTo>
                  <a:cubicBezTo>
                    <a:pt x="9439" y="5237"/>
                    <a:pt x="10929" y="3881"/>
                    <a:pt x="10072" y="2293"/>
                  </a:cubicBezTo>
                  <a:cubicBezTo>
                    <a:pt x="8957" y="232"/>
                    <a:pt x="2463" y="0"/>
                    <a:pt x="0" y="20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8" name="Google Shape;5128;p74"/>
            <p:cNvSpPr/>
            <p:nvPr/>
          </p:nvSpPr>
          <p:spPr>
            <a:xfrm rot="528187">
              <a:off x="9058711" y="2250662"/>
              <a:ext cx="87764" cy="87768"/>
            </a:xfrm>
            <a:custGeom>
              <a:avLst/>
              <a:gdLst/>
              <a:ahLst/>
              <a:cxnLst/>
              <a:rect l="l" t="t" r="r" b="b"/>
              <a:pathLst>
                <a:path w="1393" h="1393" extrusionOk="0">
                  <a:moveTo>
                    <a:pt x="375" y="179"/>
                  </a:moveTo>
                  <a:cubicBezTo>
                    <a:pt x="90" y="349"/>
                    <a:pt x="1" y="732"/>
                    <a:pt x="179" y="1018"/>
                  </a:cubicBezTo>
                  <a:cubicBezTo>
                    <a:pt x="357" y="1303"/>
                    <a:pt x="732" y="1393"/>
                    <a:pt x="1018" y="1214"/>
                  </a:cubicBezTo>
                  <a:cubicBezTo>
                    <a:pt x="1303" y="1045"/>
                    <a:pt x="1392" y="661"/>
                    <a:pt x="1223" y="376"/>
                  </a:cubicBezTo>
                  <a:cubicBezTo>
                    <a:pt x="1044" y="90"/>
                    <a:pt x="670" y="1"/>
                    <a:pt x="375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9" name="Google Shape;5129;p74"/>
            <p:cNvSpPr/>
            <p:nvPr/>
          </p:nvSpPr>
          <p:spPr>
            <a:xfrm rot="528187">
              <a:off x="9408896" y="1954566"/>
              <a:ext cx="88268" cy="87768"/>
            </a:xfrm>
            <a:custGeom>
              <a:avLst/>
              <a:gdLst/>
              <a:ahLst/>
              <a:cxnLst/>
              <a:rect l="l" t="t" r="r" b="b"/>
              <a:pathLst>
                <a:path w="1401" h="1393" extrusionOk="0">
                  <a:moveTo>
                    <a:pt x="384" y="179"/>
                  </a:moveTo>
                  <a:cubicBezTo>
                    <a:pt x="90" y="349"/>
                    <a:pt x="0" y="732"/>
                    <a:pt x="179" y="1018"/>
                  </a:cubicBezTo>
                  <a:cubicBezTo>
                    <a:pt x="357" y="1303"/>
                    <a:pt x="732" y="1392"/>
                    <a:pt x="1017" y="1214"/>
                  </a:cubicBezTo>
                  <a:cubicBezTo>
                    <a:pt x="1312" y="1044"/>
                    <a:pt x="1401" y="661"/>
                    <a:pt x="1223" y="375"/>
                  </a:cubicBezTo>
                  <a:cubicBezTo>
                    <a:pt x="1044" y="90"/>
                    <a:pt x="669" y="1"/>
                    <a:pt x="384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0" name="Google Shape;5130;p74"/>
            <p:cNvSpPr/>
            <p:nvPr/>
          </p:nvSpPr>
          <p:spPr>
            <a:xfrm rot="528187">
              <a:off x="9252702" y="2140237"/>
              <a:ext cx="87700" cy="88336"/>
            </a:xfrm>
            <a:custGeom>
              <a:avLst/>
              <a:gdLst/>
              <a:ahLst/>
              <a:cxnLst/>
              <a:rect l="l" t="t" r="r" b="b"/>
              <a:pathLst>
                <a:path w="1392" h="1402" extrusionOk="0">
                  <a:moveTo>
                    <a:pt x="375" y="179"/>
                  </a:moveTo>
                  <a:cubicBezTo>
                    <a:pt x="89" y="357"/>
                    <a:pt x="0" y="732"/>
                    <a:pt x="170" y="1017"/>
                  </a:cubicBezTo>
                  <a:cubicBezTo>
                    <a:pt x="348" y="1312"/>
                    <a:pt x="723" y="1401"/>
                    <a:pt x="1017" y="1223"/>
                  </a:cubicBezTo>
                  <a:cubicBezTo>
                    <a:pt x="1303" y="1044"/>
                    <a:pt x="1392" y="670"/>
                    <a:pt x="1213" y="384"/>
                  </a:cubicBezTo>
                  <a:cubicBezTo>
                    <a:pt x="1035" y="90"/>
                    <a:pt x="660" y="0"/>
                    <a:pt x="375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1" name="Google Shape;5131;p74"/>
            <p:cNvSpPr/>
            <p:nvPr/>
          </p:nvSpPr>
          <p:spPr>
            <a:xfrm rot="528187">
              <a:off x="9168302" y="2036127"/>
              <a:ext cx="53427" cy="54060"/>
            </a:xfrm>
            <a:custGeom>
              <a:avLst/>
              <a:gdLst/>
              <a:ahLst/>
              <a:cxnLst/>
              <a:rect l="l" t="t" r="r" b="b"/>
              <a:pathLst>
                <a:path w="848" h="858" extrusionOk="0">
                  <a:moveTo>
                    <a:pt x="232" y="108"/>
                  </a:moveTo>
                  <a:cubicBezTo>
                    <a:pt x="54" y="215"/>
                    <a:pt x="0" y="447"/>
                    <a:pt x="107" y="625"/>
                  </a:cubicBezTo>
                  <a:cubicBezTo>
                    <a:pt x="214" y="795"/>
                    <a:pt x="446" y="857"/>
                    <a:pt x="616" y="741"/>
                  </a:cubicBezTo>
                  <a:cubicBezTo>
                    <a:pt x="794" y="634"/>
                    <a:pt x="848" y="411"/>
                    <a:pt x="741" y="233"/>
                  </a:cubicBezTo>
                  <a:cubicBezTo>
                    <a:pt x="634" y="54"/>
                    <a:pt x="402" y="1"/>
                    <a:pt x="232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2" name="Google Shape;5132;p74"/>
            <p:cNvSpPr/>
            <p:nvPr/>
          </p:nvSpPr>
          <p:spPr>
            <a:xfrm rot="528187">
              <a:off x="9359191" y="1703445"/>
              <a:ext cx="54057" cy="53429"/>
            </a:xfrm>
            <a:custGeom>
              <a:avLst/>
              <a:gdLst/>
              <a:ahLst/>
              <a:cxnLst/>
              <a:rect l="l" t="t" r="r" b="b"/>
              <a:pathLst>
                <a:path w="858" h="848" extrusionOk="0">
                  <a:moveTo>
                    <a:pt x="233" y="107"/>
                  </a:moveTo>
                  <a:cubicBezTo>
                    <a:pt x="55" y="214"/>
                    <a:pt x="1" y="446"/>
                    <a:pt x="108" y="616"/>
                  </a:cubicBezTo>
                  <a:cubicBezTo>
                    <a:pt x="215" y="794"/>
                    <a:pt x="447" y="848"/>
                    <a:pt x="625" y="740"/>
                  </a:cubicBezTo>
                  <a:cubicBezTo>
                    <a:pt x="795" y="633"/>
                    <a:pt x="857" y="401"/>
                    <a:pt x="750" y="232"/>
                  </a:cubicBezTo>
                  <a:cubicBezTo>
                    <a:pt x="634" y="54"/>
                    <a:pt x="411" y="0"/>
                    <a:pt x="233" y="1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3" name="Google Shape;5133;p74"/>
            <p:cNvSpPr/>
            <p:nvPr/>
          </p:nvSpPr>
          <p:spPr>
            <a:xfrm rot="528187">
              <a:off x="9297792" y="1875910"/>
              <a:ext cx="54057" cy="53492"/>
            </a:xfrm>
            <a:custGeom>
              <a:avLst/>
              <a:gdLst/>
              <a:ahLst/>
              <a:cxnLst/>
              <a:rect l="l" t="t" r="r" b="b"/>
              <a:pathLst>
                <a:path w="858" h="849" extrusionOk="0">
                  <a:moveTo>
                    <a:pt x="233" y="108"/>
                  </a:moveTo>
                  <a:cubicBezTo>
                    <a:pt x="54" y="215"/>
                    <a:pt x="1" y="447"/>
                    <a:pt x="108" y="616"/>
                  </a:cubicBezTo>
                  <a:cubicBezTo>
                    <a:pt x="215" y="795"/>
                    <a:pt x="447" y="848"/>
                    <a:pt x="625" y="741"/>
                  </a:cubicBezTo>
                  <a:cubicBezTo>
                    <a:pt x="795" y="634"/>
                    <a:pt x="857" y="402"/>
                    <a:pt x="741" y="233"/>
                  </a:cubicBezTo>
                  <a:cubicBezTo>
                    <a:pt x="634" y="54"/>
                    <a:pt x="411" y="1"/>
                    <a:pt x="233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4" name="Google Shape;5134;p74"/>
            <p:cNvSpPr/>
            <p:nvPr/>
          </p:nvSpPr>
          <p:spPr>
            <a:xfrm rot="528187">
              <a:off x="9005665" y="2113338"/>
              <a:ext cx="53427" cy="53429"/>
            </a:xfrm>
            <a:custGeom>
              <a:avLst/>
              <a:gdLst/>
              <a:ahLst/>
              <a:cxnLst/>
              <a:rect l="l" t="t" r="r" b="b"/>
              <a:pathLst>
                <a:path w="848" h="848" extrusionOk="0">
                  <a:moveTo>
                    <a:pt x="232" y="108"/>
                  </a:moveTo>
                  <a:cubicBezTo>
                    <a:pt x="54" y="215"/>
                    <a:pt x="0" y="447"/>
                    <a:pt x="107" y="616"/>
                  </a:cubicBezTo>
                  <a:cubicBezTo>
                    <a:pt x="214" y="794"/>
                    <a:pt x="446" y="848"/>
                    <a:pt x="625" y="741"/>
                  </a:cubicBezTo>
                  <a:cubicBezTo>
                    <a:pt x="794" y="634"/>
                    <a:pt x="848" y="402"/>
                    <a:pt x="741" y="223"/>
                  </a:cubicBezTo>
                  <a:cubicBezTo>
                    <a:pt x="634" y="54"/>
                    <a:pt x="411" y="0"/>
                    <a:pt x="232" y="1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5" name="Google Shape;5135;p74"/>
            <p:cNvSpPr/>
            <p:nvPr/>
          </p:nvSpPr>
          <p:spPr>
            <a:xfrm rot="528187">
              <a:off x="9507436" y="1762229"/>
              <a:ext cx="88331" cy="88336"/>
            </a:xfrm>
            <a:custGeom>
              <a:avLst/>
              <a:gdLst/>
              <a:ahLst/>
              <a:cxnLst/>
              <a:rect l="l" t="t" r="r" b="b"/>
              <a:pathLst>
                <a:path w="1402" h="1402" extrusionOk="0">
                  <a:moveTo>
                    <a:pt x="384" y="179"/>
                  </a:moveTo>
                  <a:cubicBezTo>
                    <a:pt x="90" y="357"/>
                    <a:pt x="1" y="732"/>
                    <a:pt x="179" y="1026"/>
                  </a:cubicBezTo>
                  <a:cubicBezTo>
                    <a:pt x="358" y="1312"/>
                    <a:pt x="732" y="1401"/>
                    <a:pt x="1018" y="1223"/>
                  </a:cubicBezTo>
                  <a:cubicBezTo>
                    <a:pt x="1312" y="1044"/>
                    <a:pt x="1401" y="670"/>
                    <a:pt x="1223" y="384"/>
                  </a:cubicBezTo>
                  <a:cubicBezTo>
                    <a:pt x="1045" y="90"/>
                    <a:pt x="670" y="0"/>
                    <a:pt x="384" y="1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136" name="Google Shape;5136;p74"/>
          <p:cNvGrpSpPr/>
          <p:nvPr/>
        </p:nvGrpSpPr>
        <p:grpSpPr>
          <a:xfrm rot="-283048">
            <a:off x="11701639" y="4841128"/>
            <a:ext cx="385407" cy="2029483"/>
            <a:chOff x="3020423" y="549449"/>
            <a:chExt cx="492186" cy="2591758"/>
          </a:xfrm>
        </p:grpSpPr>
        <p:sp>
          <p:nvSpPr>
            <p:cNvPr id="5137" name="Google Shape;5137;p74"/>
            <p:cNvSpPr/>
            <p:nvPr/>
          </p:nvSpPr>
          <p:spPr>
            <a:xfrm>
              <a:off x="3020423" y="549449"/>
              <a:ext cx="492186" cy="2591758"/>
            </a:xfrm>
            <a:custGeom>
              <a:avLst/>
              <a:gdLst/>
              <a:ahLst/>
              <a:cxnLst/>
              <a:rect l="l" t="t" r="r" b="b"/>
              <a:pathLst>
                <a:path w="7575" h="39887" extrusionOk="0">
                  <a:moveTo>
                    <a:pt x="6058" y="16986"/>
                  </a:moveTo>
                  <a:cubicBezTo>
                    <a:pt x="6058" y="16986"/>
                    <a:pt x="4916" y="17718"/>
                    <a:pt x="4318" y="18556"/>
                  </a:cubicBezTo>
                  <a:cubicBezTo>
                    <a:pt x="4077" y="18895"/>
                    <a:pt x="3863" y="19448"/>
                    <a:pt x="3703" y="19984"/>
                  </a:cubicBezTo>
                  <a:cubicBezTo>
                    <a:pt x="3845" y="18904"/>
                    <a:pt x="3988" y="17825"/>
                    <a:pt x="4104" y="16754"/>
                  </a:cubicBezTo>
                  <a:cubicBezTo>
                    <a:pt x="7387" y="15229"/>
                    <a:pt x="7574" y="10697"/>
                    <a:pt x="7574" y="10697"/>
                  </a:cubicBezTo>
                  <a:cubicBezTo>
                    <a:pt x="7574" y="10697"/>
                    <a:pt x="6236" y="11553"/>
                    <a:pt x="5362" y="12838"/>
                  </a:cubicBezTo>
                  <a:cubicBezTo>
                    <a:pt x="4755" y="13721"/>
                    <a:pt x="4363" y="15247"/>
                    <a:pt x="4175" y="16112"/>
                  </a:cubicBezTo>
                  <a:cubicBezTo>
                    <a:pt x="4309" y="14729"/>
                    <a:pt x="4389" y="13347"/>
                    <a:pt x="4372" y="11982"/>
                  </a:cubicBezTo>
                  <a:cubicBezTo>
                    <a:pt x="4372" y="11982"/>
                    <a:pt x="4372" y="11982"/>
                    <a:pt x="4372" y="11982"/>
                  </a:cubicBezTo>
                  <a:cubicBezTo>
                    <a:pt x="5692" y="10545"/>
                    <a:pt x="5870" y="7628"/>
                    <a:pt x="5870" y="7628"/>
                  </a:cubicBezTo>
                  <a:cubicBezTo>
                    <a:pt x="5870" y="7628"/>
                    <a:pt x="4862" y="8592"/>
                    <a:pt x="4595" y="9395"/>
                  </a:cubicBezTo>
                  <a:cubicBezTo>
                    <a:pt x="4389" y="10010"/>
                    <a:pt x="4372" y="11188"/>
                    <a:pt x="4372" y="11723"/>
                  </a:cubicBezTo>
                  <a:cubicBezTo>
                    <a:pt x="4372" y="11714"/>
                    <a:pt x="4372" y="11705"/>
                    <a:pt x="4372" y="11696"/>
                  </a:cubicBezTo>
                  <a:cubicBezTo>
                    <a:pt x="4363" y="11170"/>
                    <a:pt x="4336" y="10635"/>
                    <a:pt x="4300" y="10099"/>
                  </a:cubicBezTo>
                  <a:lnTo>
                    <a:pt x="4300" y="10099"/>
                  </a:lnTo>
                  <a:cubicBezTo>
                    <a:pt x="4300" y="10099"/>
                    <a:pt x="4300" y="10099"/>
                    <a:pt x="4300" y="10099"/>
                  </a:cubicBezTo>
                  <a:cubicBezTo>
                    <a:pt x="4238" y="9252"/>
                    <a:pt x="4131" y="8404"/>
                    <a:pt x="3970" y="7575"/>
                  </a:cubicBezTo>
                  <a:cubicBezTo>
                    <a:pt x="6522" y="5273"/>
                    <a:pt x="5050" y="1160"/>
                    <a:pt x="5050" y="1160"/>
                  </a:cubicBezTo>
                  <a:cubicBezTo>
                    <a:pt x="5050" y="1160"/>
                    <a:pt x="4630" y="2793"/>
                    <a:pt x="3961" y="4140"/>
                  </a:cubicBezTo>
                  <a:cubicBezTo>
                    <a:pt x="3658" y="4765"/>
                    <a:pt x="3613" y="5558"/>
                    <a:pt x="3667" y="6236"/>
                  </a:cubicBezTo>
                  <a:cubicBezTo>
                    <a:pt x="3533" y="5755"/>
                    <a:pt x="3372" y="5282"/>
                    <a:pt x="3185" y="4818"/>
                  </a:cubicBezTo>
                  <a:cubicBezTo>
                    <a:pt x="3185" y="4818"/>
                    <a:pt x="3185" y="4818"/>
                    <a:pt x="3185" y="4818"/>
                  </a:cubicBezTo>
                  <a:cubicBezTo>
                    <a:pt x="3524" y="2409"/>
                    <a:pt x="1874" y="1"/>
                    <a:pt x="1874" y="1"/>
                  </a:cubicBezTo>
                  <a:cubicBezTo>
                    <a:pt x="1874" y="1"/>
                    <a:pt x="1517" y="1589"/>
                    <a:pt x="1740" y="2784"/>
                  </a:cubicBezTo>
                  <a:cubicBezTo>
                    <a:pt x="1901" y="3596"/>
                    <a:pt x="2498" y="4238"/>
                    <a:pt x="2873" y="4568"/>
                  </a:cubicBezTo>
                  <a:cubicBezTo>
                    <a:pt x="3381" y="6058"/>
                    <a:pt x="3738" y="7557"/>
                    <a:pt x="3935" y="9091"/>
                  </a:cubicBezTo>
                  <a:cubicBezTo>
                    <a:pt x="3783" y="8699"/>
                    <a:pt x="3578" y="8226"/>
                    <a:pt x="3355" y="7753"/>
                  </a:cubicBezTo>
                  <a:cubicBezTo>
                    <a:pt x="2802" y="6602"/>
                    <a:pt x="696" y="4550"/>
                    <a:pt x="696" y="4550"/>
                  </a:cubicBezTo>
                  <a:cubicBezTo>
                    <a:pt x="696" y="4550"/>
                    <a:pt x="937" y="7200"/>
                    <a:pt x="1865" y="8565"/>
                  </a:cubicBezTo>
                  <a:cubicBezTo>
                    <a:pt x="2552" y="9573"/>
                    <a:pt x="3560" y="9930"/>
                    <a:pt x="4033" y="10046"/>
                  </a:cubicBezTo>
                  <a:cubicBezTo>
                    <a:pt x="4068" y="10465"/>
                    <a:pt x="4095" y="10875"/>
                    <a:pt x="4104" y="11295"/>
                  </a:cubicBezTo>
                  <a:cubicBezTo>
                    <a:pt x="4131" y="12383"/>
                    <a:pt x="4095" y="13462"/>
                    <a:pt x="4015" y="14542"/>
                  </a:cubicBezTo>
                  <a:cubicBezTo>
                    <a:pt x="4024" y="14337"/>
                    <a:pt x="4131" y="11616"/>
                    <a:pt x="1330" y="10073"/>
                  </a:cubicBezTo>
                  <a:cubicBezTo>
                    <a:pt x="1330" y="10073"/>
                    <a:pt x="1651" y="12570"/>
                    <a:pt x="2409" y="13561"/>
                  </a:cubicBezTo>
                  <a:cubicBezTo>
                    <a:pt x="3167" y="14542"/>
                    <a:pt x="4006" y="14551"/>
                    <a:pt x="4015" y="14551"/>
                  </a:cubicBezTo>
                  <a:cubicBezTo>
                    <a:pt x="3935" y="15577"/>
                    <a:pt x="3827" y="16594"/>
                    <a:pt x="3694" y="17602"/>
                  </a:cubicBezTo>
                  <a:cubicBezTo>
                    <a:pt x="3587" y="16968"/>
                    <a:pt x="3364" y="15951"/>
                    <a:pt x="2998" y="15282"/>
                  </a:cubicBezTo>
                  <a:cubicBezTo>
                    <a:pt x="2436" y="14248"/>
                    <a:pt x="188" y="13204"/>
                    <a:pt x="188" y="13204"/>
                  </a:cubicBezTo>
                  <a:cubicBezTo>
                    <a:pt x="1240" y="17183"/>
                    <a:pt x="3078" y="17985"/>
                    <a:pt x="3622" y="18146"/>
                  </a:cubicBezTo>
                  <a:cubicBezTo>
                    <a:pt x="3604" y="18280"/>
                    <a:pt x="3587" y="18414"/>
                    <a:pt x="3569" y="18556"/>
                  </a:cubicBezTo>
                  <a:cubicBezTo>
                    <a:pt x="3506" y="19020"/>
                    <a:pt x="3435" y="19493"/>
                    <a:pt x="3372" y="19957"/>
                  </a:cubicBezTo>
                  <a:cubicBezTo>
                    <a:pt x="2757" y="17620"/>
                    <a:pt x="0" y="16487"/>
                    <a:pt x="0" y="16487"/>
                  </a:cubicBezTo>
                  <a:cubicBezTo>
                    <a:pt x="0" y="16487"/>
                    <a:pt x="250" y="18039"/>
                    <a:pt x="1071" y="19127"/>
                  </a:cubicBezTo>
                  <a:cubicBezTo>
                    <a:pt x="1722" y="20002"/>
                    <a:pt x="2864" y="20358"/>
                    <a:pt x="3292" y="20474"/>
                  </a:cubicBezTo>
                  <a:cubicBezTo>
                    <a:pt x="3069" y="22000"/>
                    <a:pt x="2846" y="23534"/>
                    <a:pt x="2677" y="25078"/>
                  </a:cubicBezTo>
                  <a:cubicBezTo>
                    <a:pt x="2748" y="22116"/>
                    <a:pt x="206" y="19975"/>
                    <a:pt x="206" y="19975"/>
                  </a:cubicBezTo>
                  <a:cubicBezTo>
                    <a:pt x="206" y="19975"/>
                    <a:pt x="90" y="22312"/>
                    <a:pt x="776" y="23641"/>
                  </a:cubicBezTo>
                  <a:cubicBezTo>
                    <a:pt x="1419" y="24890"/>
                    <a:pt x="2489" y="25426"/>
                    <a:pt x="2632" y="25497"/>
                  </a:cubicBezTo>
                  <a:cubicBezTo>
                    <a:pt x="2445" y="27263"/>
                    <a:pt x="2355" y="29039"/>
                    <a:pt x="2445" y="30814"/>
                  </a:cubicBezTo>
                  <a:cubicBezTo>
                    <a:pt x="1758" y="27923"/>
                    <a:pt x="536" y="26790"/>
                    <a:pt x="536" y="26790"/>
                  </a:cubicBezTo>
                  <a:cubicBezTo>
                    <a:pt x="536" y="26790"/>
                    <a:pt x="375" y="28253"/>
                    <a:pt x="1026" y="29645"/>
                  </a:cubicBezTo>
                  <a:cubicBezTo>
                    <a:pt x="1526" y="30742"/>
                    <a:pt x="2213" y="31322"/>
                    <a:pt x="2489" y="31528"/>
                  </a:cubicBezTo>
                  <a:cubicBezTo>
                    <a:pt x="2516" y="31938"/>
                    <a:pt x="2561" y="32357"/>
                    <a:pt x="2614" y="32768"/>
                  </a:cubicBezTo>
                  <a:cubicBezTo>
                    <a:pt x="2944" y="35256"/>
                    <a:pt x="3703" y="37745"/>
                    <a:pt x="5148" y="39824"/>
                  </a:cubicBezTo>
                  <a:cubicBezTo>
                    <a:pt x="5192" y="39886"/>
                    <a:pt x="5291" y="39815"/>
                    <a:pt x="5246" y="39744"/>
                  </a:cubicBezTo>
                  <a:cubicBezTo>
                    <a:pt x="2900" y="35738"/>
                    <a:pt x="2552" y="31492"/>
                    <a:pt x="2846" y="27165"/>
                  </a:cubicBezTo>
                  <a:cubicBezTo>
                    <a:pt x="4952" y="25310"/>
                    <a:pt x="5380" y="22580"/>
                    <a:pt x="5380" y="22580"/>
                  </a:cubicBezTo>
                  <a:cubicBezTo>
                    <a:pt x="5380" y="22580"/>
                    <a:pt x="4282" y="23570"/>
                    <a:pt x="3747" y="24105"/>
                  </a:cubicBezTo>
                  <a:cubicBezTo>
                    <a:pt x="3435" y="24417"/>
                    <a:pt x="3123" y="25488"/>
                    <a:pt x="2918" y="26309"/>
                  </a:cubicBezTo>
                  <a:cubicBezTo>
                    <a:pt x="3060" y="24685"/>
                    <a:pt x="3274" y="23053"/>
                    <a:pt x="3506" y="21420"/>
                  </a:cubicBezTo>
                  <a:cubicBezTo>
                    <a:pt x="6281" y="19556"/>
                    <a:pt x="6058" y="16986"/>
                    <a:pt x="6058" y="169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8" name="Google Shape;5138;p74"/>
            <p:cNvSpPr/>
            <p:nvPr/>
          </p:nvSpPr>
          <p:spPr>
            <a:xfrm>
              <a:off x="3199503" y="2313433"/>
              <a:ext cx="158344" cy="449319"/>
            </a:xfrm>
            <a:custGeom>
              <a:avLst/>
              <a:gdLst/>
              <a:ahLst/>
              <a:cxnLst/>
              <a:rect l="l" t="t" r="r" b="b"/>
              <a:pathLst>
                <a:path w="2437" h="6915" extrusionOk="0">
                  <a:moveTo>
                    <a:pt x="385" y="6914"/>
                  </a:moveTo>
                  <a:cubicBezTo>
                    <a:pt x="385" y="6914"/>
                    <a:pt x="1375" y="5915"/>
                    <a:pt x="1910" y="4809"/>
                  </a:cubicBezTo>
                  <a:cubicBezTo>
                    <a:pt x="2436" y="3703"/>
                    <a:pt x="2008" y="0"/>
                    <a:pt x="2008" y="0"/>
                  </a:cubicBezTo>
                  <a:cubicBezTo>
                    <a:pt x="2008" y="0"/>
                    <a:pt x="804" y="1437"/>
                    <a:pt x="402" y="3016"/>
                  </a:cubicBezTo>
                  <a:cubicBezTo>
                    <a:pt x="1" y="4604"/>
                    <a:pt x="385" y="6914"/>
                    <a:pt x="385" y="69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" name="Google Shape;5066;p74">
            <a:extLst>
              <a:ext uri="{FF2B5EF4-FFF2-40B4-BE49-F238E27FC236}">
                <a16:creationId xmlns:a16="http://schemas.microsoft.com/office/drawing/2014/main" id="{9BC94D97-8698-AD8B-7A37-58B00F3E8E55}"/>
              </a:ext>
            </a:extLst>
          </p:cNvPr>
          <p:cNvGrpSpPr/>
          <p:nvPr/>
        </p:nvGrpSpPr>
        <p:grpSpPr>
          <a:xfrm rot="10800000">
            <a:off x="10179729" y="3100836"/>
            <a:ext cx="1281380" cy="1107369"/>
            <a:chOff x="5578475" y="478981"/>
            <a:chExt cx="733521" cy="701049"/>
          </a:xfrm>
        </p:grpSpPr>
        <p:sp>
          <p:nvSpPr>
            <p:cNvPr id="3" name="Google Shape;5067;p74">
              <a:extLst>
                <a:ext uri="{FF2B5EF4-FFF2-40B4-BE49-F238E27FC236}">
                  <a16:creationId xmlns:a16="http://schemas.microsoft.com/office/drawing/2014/main" id="{BA6B967E-BDEE-B83F-6969-9F9557F746EC}"/>
                </a:ext>
              </a:extLst>
            </p:cNvPr>
            <p:cNvSpPr/>
            <p:nvPr/>
          </p:nvSpPr>
          <p:spPr>
            <a:xfrm>
              <a:off x="6133244" y="751611"/>
              <a:ext cx="178752" cy="67342"/>
            </a:xfrm>
            <a:custGeom>
              <a:avLst/>
              <a:gdLst/>
              <a:ahLst/>
              <a:cxnLst/>
              <a:rect l="l" t="t" r="r" b="b"/>
              <a:pathLst>
                <a:path w="3533" h="1331" extrusionOk="0">
                  <a:moveTo>
                    <a:pt x="0" y="1"/>
                  </a:moveTo>
                  <a:lnTo>
                    <a:pt x="0" y="661"/>
                  </a:lnTo>
                  <a:lnTo>
                    <a:pt x="0" y="670"/>
                  </a:lnTo>
                  <a:lnTo>
                    <a:pt x="0" y="1330"/>
                  </a:lnTo>
                  <a:lnTo>
                    <a:pt x="821" y="670"/>
                  </a:lnTo>
                  <a:lnTo>
                    <a:pt x="830" y="670"/>
                  </a:lnTo>
                  <a:cubicBezTo>
                    <a:pt x="1185" y="1078"/>
                    <a:pt x="1602" y="1214"/>
                    <a:pt x="2002" y="1214"/>
                  </a:cubicBezTo>
                  <a:cubicBezTo>
                    <a:pt x="2748" y="1214"/>
                    <a:pt x="3431" y="740"/>
                    <a:pt x="3524" y="670"/>
                  </a:cubicBezTo>
                  <a:lnTo>
                    <a:pt x="3533" y="670"/>
                  </a:lnTo>
                  <a:cubicBezTo>
                    <a:pt x="3533" y="670"/>
                    <a:pt x="3533" y="661"/>
                    <a:pt x="3524" y="661"/>
                  </a:cubicBezTo>
                  <a:cubicBezTo>
                    <a:pt x="3431" y="591"/>
                    <a:pt x="2748" y="117"/>
                    <a:pt x="2002" y="117"/>
                  </a:cubicBezTo>
                  <a:cubicBezTo>
                    <a:pt x="1602" y="117"/>
                    <a:pt x="1185" y="253"/>
                    <a:pt x="830" y="661"/>
                  </a:cubicBezTo>
                  <a:lnTo>
                    <a:pt x="821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5068;p74">
              <a:extLst>
                <a:ext uri="{FF2B5EF4-FFF2-40B4-BE49-F238E27FC236}">
                  <a16:creationId xmlns:a16="http://schemas.microsoft.com/office/drawing/2014/main" id="{122F87EC-AF34-D65E-A193-7420784606A5}"/>
                </a:ext>
              </a:extLst>
            </p:cNvPr>
            <p:cNvSpPr/>
            <p:nvPr/>
          </p:nvSpPr>
          <p:spPr>
            <a:xfrm>
              <a:off x="5763061" y="725451"/>
              <a:ext cx="178347" cy="67291"/>
            </a:xfrm>
            <a:custGeom>
              <a:avLst/>
              <a:gdLst/>
              <a:ahLst/>
              <a:cxnLst/>
              <a:rect l="l" t="t" r="r" b="b"/>
              <a:pathLst>
                <a:path w="3525" h="1330" extrusionOk="0">
                  <a:moveTo>
                    <a:pt x="1" y="0"/>
                  </a:moveTo>
                  <a:lnTo>
                    <a:pt x="1" y="661"/>
                  </a:lnTo>
                  <a:lnTo>
                    <a:pt x="1" y="669"/>
                  </a:lnTo>
                  <a:lnTo>
                    <a:pt x="1" y="1330"/>
                  </a:lnTo>
                  <a:lnTo>
                    <a:pt x="813" y="669"/>
                  </a:lnTo>
                  <a:lnTo>
                    <a:pt x="821" y="669"/>
                  </a:lnTo>
                  <a:cubicBezTo>
                    <a:pt x="1176" y="1077"/>
                    <a:pt x="1594" y="1214"/>
                    <a:pt x="1994" y="1214"/>
                  </a:cubicBezTo>
                  <a:cubicBezTo>
                    <a:pt x="2741" y="1214"/>
                    <a:pt x="3426" y="739"/>
                    <a:pt x="3525" y="669"/>
                  </a:cubicBezTo>
                  <a:cubicBezTo>
                    <a:pt x="3525" y="669"/>
                    <a:pt x="3525" y="661"/>
                    <a:pt x="3525" y="661"/>
                  </a:cubicBezTo>
                  <a:cubicBezTo>
                    <a:pt x="3426" y="591"/>
                    <a:pt x="2741" y="117"/>
                    <a:pt x="1994" y="117"/>
                  </a:cubicBezTo>
                  <a:cubicBezTo>
                    <a:pt x="1594" y="117"/>
                    <a:pt x="1176" y="253"/>
                    <a:pt x="821" y="661"/>
                  </a:cubicBezTo>
                  <a:lnTo>
                    <a:pt x="813" y="6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5069;p74">
              <a:extLst>
                <a:ext uri="{FF2B5EF4-FFF2-40B4-BE49-F238E27FC236}">
                  <a16:creationId xmlns:a16="http://schemas.microsoft.com/office/drawing/2014/main" id="{BBF673DC-5548-ADA3-3679-1287CFE280F7}"/>
                </a:ext>
              </a:extLst>
            </p:cNvPr>
            <p:cNvSpPr/>
            <p:nvPr/>
          </p:nvSpPr>
          <p:spPr>
            <a:xfrm>
              <a:off x="5773889" y="1112739"/>
              <a:ext cx="178803" cy="67291"/>
            </a:xfrm>
            <a:custGeom>
              <a:avLst/>
              <a:gdLst/>
              <a:ahLst/>
              <a:cxnLst/>
              <a:rect l="l" t="t" r="r" b="b"/>
              <a:pathLst>
                <a:path w="3534" h="1330" extrusionOk="0">
                  <a:moveTo>
                    <a:pt x="1" y="1"/>
                  </a:moveTo>
                  <a:lnTo>
                    <a:pt x="1" y="661"/>
                  </a:lnTo>
                  <a:lnTo>
                    <a:pt x="1" y="670"/>
                  </a:lnTo>
                  <a:lnTo>
                    <a:pt x="1" y="1330"/>
                  </a:lnTo>
                  <a:lnTo>
                    <a:pt x="822" y="670"/>
                  </a:lnTo>
                  <a:lnTo>
                    <a:pt x="831" y="670"/>
                  </a:lnTo>
                  <a:cubicBezTo>
                    <a:pt x="1185" y="1077"/>
                    <a:pt x="1603" y="1214"/>
                    <a:pt x="2003" y="1214"/>
                  </a:cubicBezTo>
                  <a:cubicBezTo>
                    <a:pt x="2750" y="1214"/>
                    <a:pt x="3435" y="739"/>
                    <a:pt x="3534" y="670"/>
                  </a:cubicBezTo>
                  <a:cubicBezTo>
                    <a:pt x="3534" y="670"/>
                    <a:pt x="3534" y="670"/>
                    <a:pt x="3534" y="661"/>
                  </a:cubicBezTo>
                  <a:cubicBezTo>
                    <a:pt x="3435" y="597"/>
                    <a:pt x="2747" y="119"/>
                    <a:pt x="1999" y="119"/>
                  </a:cubicBezTo>
                  <a:cubicBezTo>
                    <a:pt x="1600" y="119"/>
                    <a:pt x="1184" y="255"/>
                    <a:pt x="831" y="661"/>
                  </a:cubicBezTo>
                  <a:lnTo>
                    <a:pt x="822" y="6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5070;p74">
              <a:extLst>
                <a:ext uri="{FF2B5EF4-FFF2-40B4-BE49-F238E27FC236}">
                  <a16:creationId xmlns:a16="http://schemas.microsoft.com/office/drawing/2014/main" id="{EF13DB94-B4CB-28DC-2E7F-E94B08706F16}"/>
                </a:ext>
              </a:extLst>
            </p:cNvPr>
            <p:cNvSpPr/>
            <p:nvPr/>
          </p:nvSpPr>
          <p:spPr>
            <a:xfrm>
              <a:off x="5578475" y="917273"/>
              <a:ext cx="241035" cy="91223"/>
            </a:xfrm>
            <a:custGeom>
              <a:avLst/>
              <a:gdLst/>
              <a:ahLst/>
              <a:cxnLst/>
              <a:rect l="l" t="t" r="r" b="b"/>
              <a:pathLst>
                <a:path w="4764" h="1803" extrusionOk="0">
                  <a:moveTo>
                    <a:pt x="2697" y="167"/>
                  </a:moveTo>
                  <a:cubicBezTo>
                    <a:pt x="2158" y="167"/>
                    <a:pt x="1594" y="351"/>
                    <a:pt x="1115" y="902"/>
                  </a:cubicBezTo>
                  <a:lnTo>
                    <a:pt x="1106" y="902"/>
                  </a:lnTo>
                  <a:cubicBezTo>
                    <a:pt x="1106" y="902"/>
                    <a:pt x="1106" y="911"/>
                    <a:pt x="1097" y="911"/>
                  </a:cubicBezTo>
                  <a:lnTo>
                    <a:pt x="1115" y="911"/>
                  </a:lnTo>
                  <a:cubicBezTo>
                    <a:pt x="1594" y="1461"/>
                    <a:pt x="2158" y="1645"/>
                    <a:pt x="2697" y="1645"/>
                  </a:cubicBezTo>
                  <a:cubicBezTo>
                    <a:pt x="3705" y="1645"/>
                    <a:pt x="4627" y="1004"/>
                    <a:pt x="4755" y="911"/>
                  </a:cubicBezTo>
                  <a:cubicBezTo>
                    <a:pt x="4755" y="911"/>
                    <a:pt x="4764" y="902"/>
                    <a:pt x="4764" y="902"/>
                  </a:cubicBezTo>
                  <a:lnTo>
                    <a:pt x="4755" y="902"/>
                  </a:lnTo>
                  <a:cubicBezTo>
                    <a:pt x="4627" y="809"/>
                    <a:pt x="3705" y="167"/>
                    <a:pt x="2697" y="167"/>
                  </a:cubicBezTo>
                  <a:close/>
                  <a:moveTo>
                    <a:pt x="0" y="1"/>
                  </a:moveTo>
                  <a:lnTo>
                    <a:pt x="0" y="902"/>
                  </a:lnTo>
                  <a:lnTo>
                    <a:pt x="0" y="1803"/>
                  </a:lnTo>
                  <a:lnTo>
                    <a:pt x="1097" y="9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071;p74">
              <a:extLst>
                <a:ext uri="{FF2B5EF4-FFF2-40B4-BE49-F238E27FC236}">
                  <a16:creationId xmlns:a16="http://schemas.microsoft.com/office/drawing/2014/main" id="{D51A2D4E-6B3D-CB51-5981-8124853079E4}"/>
                </a:ext>
              </a:extLst>
            </p:cNvPr>
            <p:cNvSpPr/>
            <p:nvPr/>
          </p:nvSpPr>
          <p:spPr>
            <a:xfrm>
              <a:off x="5862842" y="478981"/>
              <a:ext cx="240630" cy="90767"/>
            </a:xfrm>
            <a:custGeom>
              <a:avLst/>
              <a:gdLst/>
              <a:ahLst/>
              <a:cxnLst/>
              <a:rect l="l" t="t" r="r" b="b"/>
              <a:pathLst>
                <a:path w="4756" h="1794" extrusionOk="0">
                  <a:moveTo>
                    <a:pt x="2691" y="158"/>
                  </a:moveTo>
                  <a:cubicBezTo>
                    <a:pt x="2150" y="158"/>
                    <a:pt x="1586" y="342"/>
                    <a:pt x="1107" y="893"/>
                  </a:cubicBezTo>
                  <a:cubicBezTo>
                    <a:pt x="1098" y="902"/>
                    <a:pt x="1098" y="902"/>
                    <a:pt x="1098" y="902"/>
                  </a:cubicBezTo>
                  <a:lnTo>
                    <a:pt x="1107" y="902"/>
                  </a:lnTo>
                  <a:cubicBezTo>
                    <a:pt x="1586" y="1452"/>
                    <a:pt x="2150" y="1636"/>
                    <a:pt x="2691" y="1636"/>
                  </a:cubicBezTo>
                  <a:cubicBezTo>
                    <a:pt x="3701" y="1636"/>
                    <a:pt x="4627" y="995"/>
                    <a:pt x="4755" y="902"/>
                  </a:cubicBezTo>
                  <a:cubicBezTo>
                    <a:pt x="4755" y="902"/>
                    <a:pt x="4755" y="902"/>
                    <a:pt x="4755" y="893"/>
                  </a:cubicBezTo>
                  <a:cubicBezTo>
                    <a:pt x="4627" y="800"/>
                    <a:pt x="3701" y="158"/>
                    <a:pt x="2691" y="158"/>
                  </a:cubicBezTo>
                  <a:close/>
                  <a:moveTo>
                    <a:pt x="0" y="1"/>
                  </a:moveTo>
                  <a:lnTo>
                    <a:pt x="0" y="893"/>
                  </a:lnTo>
                  <a:lnTo>
                    <a:pt x="0" y="1794"/>
                  </a:lnTo>
                  <a:lnTo>
                    <a:pt x="1098" y="89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5072;p74">
              <a:extLst>
                <a:ext uri="{FF2B5EF4-FFF2-40B4-BE49-F238E27FC236}">
                  <a16:creationId xmlns:a16="http://schemas.microsoft.com/office/drawing/2014/main" id="{AC93330E-D6EA-4180-2B9F-9BF260634845}"/>
                </a:ext>
              </a:extLst>
            </p:cNvPr>
            <p:cNvSpPr/>
            <p:nvPr/>
          </p:nvSpPr>
          <p:spPr>
            <a:xfrm>
              <a:off x="6065492" y="613525"/>
              <a:ext cx="135038" cy="51050"/>
            </a:xfrm>
            <a:custGeom>
              <a:avLst/>
              <a:gdLst/>
              <a:ahLst/>
              <a:cxnLst/>
              <a:rect l="l" t="t" r="r" b="b"/>
              <a:pathLst>
                <a:path w="2669" h="1009" extrusionOk="0">
                  <a:moveTo>
                    <a:pt x="1516" y="94"/>
                  </a:moveTo>
                  <a:cubicBezTo>
                    <a:pt x="1213" y="94"/>
                    <a:pt x="896" y="197"/>
                    <a:pt x="625" y="509"/>
                  </a:cubicBezTo>
                  <a:cubicBezTo>
                    <a:pt x="896" y="817"/>
                    <a:pt x="1213" y="919"/>
                    <a:pt x="1517" y="919"/>
                  </a:cubicBezTo>
                  <a:cubicBezTo>
                    <a:pt x="2082" y="919"/>
                    <a:pt x="2599" y="561"/>
                    <a:pt x="2668" y="509"/>
                  </a:cubicBezTo>
                  <a:cubicBezTo>
                    <a:pt x="2599" y="456"/>
                    <a:pt x="2082" y="94"/>
                    <a:pt x="1516" y="94"/>
                  </a:cubicBezTo>
                  <a:close/>
                  <a:moveTo>
                    <a:pt x="1" y="0"/>
                  </a:moveTo>
                  <a:lnTo>
                    <a:pt x="1" y="509"/>
                  </a:lnTo>
                  <a:lnTo>
                    <a:pt x="1" y="1008"/>
                  </a:lnTo>
                  <a:lnTo>
                    <a:pt x="625" y="5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5073;p74">
              <a:extLst>
                <a:ext uri="{FF2B5EF4-FFF2-40B4-BE49-F238E27FC236}">
                  <a16:creationId xmlns:a16="http://schemas.microsoft.com/office/drawing/2014/main" id="{98FD7BAF-B1CE-F87C-ABC3-909E82D6DFD3}"/>
                </a:ext>
              </a:extLst>
            </p:cNvPr>
            <p:cNvSpPr/>
            <p:nvPr/>
          </p:nvSpPr>
          <p:spPr>
            <a:xfrm>
              <a:off x="6080419" y="962864"/>
              <a:ext cx="135443" cy="51050"/>
            </a:xfrm>
            <a:custGeom>
              <a:avLst/>
              <a:gdLst/>
              <a:ahLst/>
              <a:cxnLst/>
              <a:rect l="l" t="t" r="r" b="b"/>
              <a:pathLst>
                <a:path w="2677" h="1009" extrusionOk="0">
                  <a:moveTo>
                    <a:pt x="0" y="1"/>
                  </a:moveTo>
                  <a:lnTo>
                    <a:pt x="0" y="500"/>
                  </a:lnTo>
                  <a:lnTo>
                    <a:pt x="0" y="509"/>
                  </a:lnTo>
                  <a:lnTo>
                    <a:pt x="0" y="1009"/>
                  </a:lnTo>
                  <a:lnTo>
                    <a:pt x="616" y="509"/>
                  </a:lnTo>
                  <a:lnTo>
                    <a:pt x="625" y="509"/>
                  </a:lnTo>
                  <a:cubicBezTo>
                    <a:pt x="892" y="817"/>
                    <a:pt x="1209" y="920"/>
                    <a:pt x="1512" y="920"/>
                  </a:cubicBezTo>
                  <a:cubicBezTo>
                    <a:pt x="2078" y="920"/>
                    <a:pt x="2598" y="562"/>
                    <a:pt x="2668" y="509"/>
                  </a:cubicBezTo>
                  <a:lnTo>
                    <a:pt x="2677" y="509"/>
                  </a:lnTo>
                  <a:cubicBezTo>
                    <a:pt x="2677" y="509"/>
                    <a:pt x="2668" y="500"/>
                    <a:pt x="2668" y="500"/>
                  </a:cubicBezTo>
                  <a:cubicBezTo>
                    <a:pt x="2598" y="448"/>
                    <a:pt x="2078" y="89"/>
                    <a:pt x="1512" y="89"/>
                  </a:cubicBezTo>
                  <a:cubicBezTo>
                    <a:pt x="1209" y="89"/>
                    <a:pt x="892" y="192"/>
                    <a:pt x="625" y="500"/>
                  </a:cubicBezTo>
                  <a:lnTo>
                    <a:pt x="616" y="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5074;p74">
              <a:extLst>
                <a:ext uri="{FF2B5EF4-FFF2-40B4-BE49-F238E27FC236}">
                  <a16:creationId xmlns:a16="http://schemas.microsoft.com/office/drawing/2014/main" id="{AB6D0A02-5C59-B7B3-97F5-B7ADF6D2F644}"/>
                </a:ext>
              </a:extLst>
            </p:cNvPr>
            <p:cNvSpPr/>
            <p:nvPr/>
          </p:nvSpPr>
          <p:spPr>
            <a:xfrm>
              <a:off x="5949519" y="1044582"/>
              <a:ext cx="134987" cy="51050"/>
            </a:xfrm>
            <a:custGeom>
              <a:avLst/>
              <a:gdLst/>
              <a:ahLst/>
              <a:cxnLst/>
              <a:rect l="l" t="t" r="r" b="b"/>
              <a:pathLst>
                <a:path w="2668" h="1009" extrusionOk="0">
                  <a:moveTo>
                    <a:pt x="0" y="1"/>
                  </a:moveTo>
                  <a:lnTo>
                    <a:pt x="0" y="500"/>
                  </a:lnTo>
                  <a:lnTo>
                    <a:pt x="0" y="509"/>
                  </a:lnTo>
                  <a:lnTo>
                    <a:pt x="0" y="1009"/>
                  </a:lnTo>
                  <a:lnTo>
                    <a:pt x="616" y="509"/>
                  </a:lnTo>
                  <a:lnTo>
                    <a:pt x="625" y="509"/>
                  </a:lnTo>
                  <a:cubicBezTo>
                    <a:pt x="892" y="817"/>
                    <a:pt x="1208" y="920"/>
                    <a:pt x="1510" y="920"/>
                  </a:cubicBezTo>
                  <a:cubicBezTo>
                    <a:pt x="2074" y="920"/>
                    <a:pt x="2592" y="561"/>
                    <a:pt x="2668" y="509"/>
                  </a:cubicBezTo>
                  <a:cubicBezTo>
                    <a:pt x="2668" y="509"/>
                    <a:pt x="2668" y="509"/>
                    <a:pt x="2668" y="500"/>
                  </a:cubicBezTo>
                  <a:cubicBezTo>
                    <a:pt x="2592" y="448"/>
                    <a:pt x="2074" y="89"/>
                    <a:pt x="1510" y="89"/>
                  </a:cubicBezTo>
                  <a:cubicBezTo>
                    <a:pt x="1208" y="89"/>
                    <a:pt x="892" y="192"/>
                    <a:pt x="625" y="500"/>
                  </a:cubicBezTo>
                  <a:lnTo>
                    <a:pt x="616" y="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" name="Google Shape;5106;p74">
            <a:extLst>
              <a:ext uri="{FF2B5EF4-FFF2-40B4-BE49-F238E27FC236}">
                <a16:creationId xmlns:a16="http://schemas.microsoft.com/office/drawing/2014/main" id="{E671A1E3-B887-36B9-CEC7-5D4EA2B84312}"/>
              </a:ext>
            </a:extLst>
          </p:cNvPr>
          <p:cNvGrpSpPr/>
          <p:nvPr/>
        </p:nvGrpSpPr>
        <p:grpSpPr>
          <a:xfrm flipH="1">
            <a:off x="764417" y="852397"/>
            <a:ext cx="1122007" cy="1023588"/>
            <a:chOff x="7975432" y="1618276"/>
            <a:chExt cx="719564" cy="779526"/>
          </a:xfrm>
        </p:grpSpPr>
        <p:sp>
          <p:nvSpPr>
            <p:cNvPr id="12" name="Google Shape;5107;p74">
              <a:extLst>
                <a:ext uri="{FF2B5EF4-FFF2-40B4-BE49-F238E27FC236}">
                  <a16:creationId xmlns:a16="http://schemas.microsoft.com/office/drawing/2014/main" id="{1E0DC7D7-6C8C-2F38-A0A5-BF4BEFDD63F6}"/>
                </a:ext>
              </a:extLst>
            </p:cNvPr>
            <p:cNvSpPr/>
            <p:nvPr/>
          </p:nvSpPr>
          <p:spPr>
            <a:xfrm>
              <a:off x="8025575" y="1729747"/>
              <a:ext cx="200002" cy="327754"/>
            </a:xfrm>
            <a:custGeom>
              <a:avLst/>
              <a:gdLst/>
              <a:ahLst/>
              <a:cxnLst/>
              <a:rect l="l" t="t" r="r" b="b"/>
              <a:pathLst>
                <a:path w="3953" h="6478" extrusionOk="0">
                  <a:moveTo>
                    <a:pt x="3943" y="1098"/>
                  </a:moveTo>
                  <a:cubicBezTo>
                    <a:pt x="3925" y="2534"/>
                    <a:pt x="1499" y="3310"/>
                    <a:pt x="1017" y="6477"/>
                  </a:cubicBezTo>
                  <a:lnTo>
                    <a:pt x="1017" y="6477"/>
                  </a:lnTo>
                  <a:cubicBezTo>
                    <a:pt x="1071" y="6201"/>
                    <a:pt x="874" y="5826"/>
                    <a:pt x="705" y="5585"/>
                  </a:cubicBezTo>
                  <a:cubicBezTo>
                    <a:pt x="491" y="5282"/>
                    <a:pt x="0" y="4408"/>
                    <a:pt x="759" y="3025"/>
                  </a:cubicBezTo>
                  <a:cubicBezTo>
                    <a:pt x="1526" y="1642"/>
                    <a:pt x="2177" y="1607"/>
                    <a:pt x="2819" y="1259"/>
                  </a:cubicBezTo>
                  <a:cubicBezTo>
                    <a:pt x="3381" y="955"/>
                    <a:pt x="3899" y="554"/>
                    <a:pt x="3479" y="1"/>
                  </a:cubicBezTo>
                  <a:cubicBezTo>
                    <a:pt x="3747" y="260"/>
                    <a:pt x="3952" y="616"/>
                    <a:pt x="3943" y="1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5108;p74">
              <a:extLst>
                <a:ext uri="{FF2B5EF4-FFF2-40B4-BE49-F238E27FC236}">
                  <a16:creationId xmlns:a16="http://schemas.microsoft.com/office/drawing/2014/main" id="{D84749B4-2495-EDE9-6B0E-1210113248E1}"/>
                </a:ext>
              </a:extLst>
            </p:cNvPr>
            <p:cNvSpPr/>
            <p:nvPr/>
          </p:nvSpPr>
          <p:spPr>
            <a:xfrm>
              <a:off x="8000731" y="1618276"/>
              <a:ext cx="694265" cy="751538"/>
            </a:xfrm>
            <a:custGeom>
              <a:avLst/>
              <a:gdLst/>
              <a:ahLst/>
              <a:cxnLst/>
              <a:rect l="l" t="t" r="r" b="b"/>
              <a:pathLst>
                <a:path w="13722" h="14854" extrusionOk="0">
                  <a:moveTo>
                    <a:pt x="1285" y="8930"/>
                  </a:moveTo>
                  <a:cubicBezTo>
                    <a:pt x="1321" y="8930"/>
                    <a:pt x="1365" y="8921"/>
                    <a:pt x="1401" y="8886"/>
                  </a:cubicBezTo>
                  <a:cubicBezTo>
                    <a:pt x="1455" y="8823"/>
                    <a:pt x="1490" y="8752"/>
                    <a:pt x="1508" y="8680"/>
                  </a:cubicBezTo>
                  <a:lnTo>
                    <a:pt x="1508" y="8680"/>
                  </a:lnTo>
                  <a:cubicBezTo>
                    <a:pt x="1990" y="5513"/>
                    <a:pt x="4416" y="4737"/>
                    <a:pt x="4434" y="3301"/>
                  </a:cubicBezTo>
                  <a:cubicBezTo>
                    <a:pt x="4443" y="2819"/>
                    <a:pt x="4238" y="2463"/>
                    <a:pt x="3970" y="2204"/>
                  </a:cubicBezTo>
                  <a:cubicBezTo>
                    <a:pt x="3917" y="2124"/>
                    <a:pt x="3837" y="2052"/>
                    <a:pt x="3747" y="1972"/>
                  </a:cubicBezTo>
                  <a:cubicBezTo>
                    <a:pt x="2962" y="1294"/>
                    <a:pt x="1" y="36"/>
                    <a:pt x="393" y="18"/>
                  </a:cubicBezTo>
                  <a:cubicBezTo>
                    <a:pt x="795" y="0"/>
                    <a:pt x="5041" y="1383"/>
                    <a:pt x="6897" y="2186"/>
                  </a:cubicBezTo>
                  <a:cubicBezTo>
                    <a:pt x="8752" y="2989"/>
                    <a:pt x="10153" y="3810"/>
                    <a:pt x="10956" y="5424"/>
                  </a:cubicBezTo>
                  <a:cubicBezTo>
                    <a:pt x="11750" y="7048"/>
                    <a:pt x="12374" y="7539"/>
                    <a:pt x="13427" y="7788"/>
                  </a:cubicBezTo>
                  <a:cubicBezTo>
                    <a:pt x="13534" y="7815"/>
                    <a:pt x="13195" y="8413"/>
                    <a:pt x="13195" y="8413"/>
                  </a:cubicBezTo>
                  <a:cubicBezTo>
                    <a:pt x="13195" y="8413"/>
                    <a:pt x="13721" y="8484"/>
                    <a:pt x="13632" y="8627"/>
                  </a:cubicBezTo>
                  <a:cubicBezTo>
                    <a:pt x="13534" y="8779"/>
                    <a:pt x="12722" y="9064"/>
                    <a:pt x="11990" y="9813"/>
                  </a:cubicBezTo>
                  <a:cubicBezTo>
                    <a:pt x="11259" y="10563"/>
                    <a:pt x="10973" y="11107"/>
                    <a:pt x="8788" y="12124"/>
                  </a:cubicBezTo>
                  <a:cubicBezTo>
                    <a:pt x="6602" y="13141"/>
                    <a:pt x="5862" y="13070"/>
                    <a:pt x="5139" y="13632"/>
                  </a:cubicBezTo>
                  <a:cubicBezTo>
                    <a:pt x="4408" y="14203"/>
                    <a:pt x="3605" y="14479"/>
                    <a:pt x="2891" y="14622"/>
                  </a:cubicBezTo>
                  <a:cubicBezTo>
                    <a:pt x="2186" y="14773"/>
                    <a:pt x="1642" y="14854"/>
                    <a:pt x="1535" y="14711"/>
                  </a:cubicBezTo>
                  <a:cubicBezTo>
                    <a:pt x="1535" y="14693"/>
                    <a:pt x="1490" y="14658"/>
                    <a:pt x="1490" y="14640"/>
                  </a:cubicBezTo>
                  <a:cubicBezTo>
                    <a:pt x="1544" y="14247"/>
                    <a:pt x="2043" y="12739"/>
                    <a:pt x="1910" y="11981"/>
                  </a:cubicBezTo>
                  <a:cubicBezTo>
                    <a:pt x="1785" y="11312"/>
                    <a:pt x="1678" y="10911"/>
                    <a:pt x="1446" y="11125"/>
                  </a:cubicBezTo>
                  <a:cubicBezTo>
                    <a:pt x="1526" y="10161"/>
                    <a:pt x="1374" y="9332"/>
                    <a:pt x="1285" y="8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5109;p74">
              <a:extLst>
                <a:ext uri="{FF2B5EF4-FFF2-40B4-BE49-F238E27FC236}">
                  <a16:creationId xmlns:a16="http://schemas.microsoft.com/office/drawing/2014/main" id="{37EDD64F-6AB0-B932-D79E-F6D87F78B2C8}"/>
                </a:ext>
              </a:extLst>
            </p:cNvPr>
            <p:cNvSpPr/>
            <p:nvPr/>
          </p:nvSpPr>
          <p:spPr>
            <a:xfrm>
              <a:off x="8509455" y="2083184"/>
              <a:ext cx="66836" cy="79535"/>
            </a:xfrm>
            <a:custGeom>
              <a:avLst/>
              <a:gdLst/>
              <a:ahLst/>
              <a:cxnLst/>
              <a:rect l="l" t="t" r="r" b="b"/>
              <a:pathLst>
                <a:path w="1321" h="1572" extrusionOk="0">
                  <a:moveTo>
                    <a:pt x="1000" y="1571"/>
                  </a:moveTo>
                  <a:cubicBezTo>
                    <a:pt x="696" y="1393"/>
                    <a:pt x="99" y="920"/>
                    <a:pt x="1" y="1"/>
                  </a:cubicBezTo>
                  <a:lnTo>
                    <a:pt x="134" y="1"/>
                  </a:lnTo>
                  <a:cubicBezTo>
                    <a:pt x="170" y="322"/>
                    <a:pt x="634" y="1080"/>
                    <a:pt x="1321" y="1277"/>
                  </a:cubicBezTo>
                  <a:cubicBezTo>
                    <a:pt x="1223" y="1375"/>
                    <a:pt x="1116" y="1473"/>
                    <a:pt x="1000" y="1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5110;p74">
              <a:extLst>
                <a:ext uri="{FF2B5EF4-FFF2-40B4-BE49-F238E27FC236}">
                  <a16:creationId xmlns:a16="http://schemas.microsoft.com/office/drawing/2014/main" id="{4B78453F-3DA8-257F-9E45-8B450BFE7464}"/>
                </a:ext>
              </a:extLst>
            </p:cNvPr>
            <p:cNvSpPr/>
            <p:nvPr/>
          </p:nvSpPr>
          <p:spPr>
            <a:xfrm>
              <a:off x="8076124" y="1722106"/>
              <a:ext cx="422063" cy="675696"/>
            </a:xfrm>
            <a:custGeom>
              <a:avLst/>
              <a:gdLst/>
              <a:ahLst/>
              <a:cxnLst/>
              <a:rect l="l" t="t" r="r" b="b"/>
              <a:pathLst>
                <a:path w="8342" h="13355" extrusionOk="0">
                  <a:moveTo>
                    <a:pt x="8306" y="3979"/>
                  </a:moveTo>
                  <a:cubicBezTo>
                    <a:pt x="8279" y="2739"/>
                    <a:pt x="7726" y="1722"/>
                    <a:pt x="7235" y="1053"/>
                  </a:cubicBezTo>
                  <a:cubicBezTo>
                    <a:pt x="6682" y="714"/>
                    <a:pt x="6076" y="428"/>
                    <a:pt x="5407" y="134"/>
                  </a:cubicBezTo>
                  <a:cubicBezTo>
                    <a:pt x="5299" y="89"/>
                    <a:pt x="5192" y="45"/>
                    <a:pt x="5068" y="0"/>
                  </a:cubicBezTo>
                  <a:cubicBezTo>
                    <a:pt x="5656" y="535"/>
                    <a:pt x="6067" y="1062"/>
                    <a:pt x="6281" y="1552"/>
                  </a:cubicBezTo>
                  <a:cubicBezTo>
                    <a:pt x="6629" y="2355"/>
                    <a:pt x="6174" y="4371"/>
                    <a:pt x="5826" y="5067"/>
                  </a:cubicBezTo>
                  <a:cubicBezTo>
                    <a:pt x="5478" y="5754"/>
                    <a:pt x="5299" y="6887"/>
                    <a:pt x="5175" y="7779"/>
                  </a:cubicBezTo>
                  <a:cubicBezTo>
                    <a:pt x="5050" y="8671"/>
                    <a:pt x="5371" y="9305"/>
                    <a:pt x="4158" y="10420"/>
                  </a:cubicBezTo>
                  <a:cubicBezTo>
                    <a:pt x="3167" y="11312"/>
                    <a:pt x="857" y="12258"/>
                    <a:pt x="0" y="12588"/>
                  </a:cubicBezTo>
                  <a:cubicBezTo>
                    <a:pt x="0" y="12606"/>
                    <a:pt x="0" y="12623"/>
                    <a:pt x="0" y="12641"/>
                  </a:cubicBezTo>
                  <a:cubicBezTo>
                    <a:pt x="0" y="12927"/>
                    <a:pt x="669" y="12784"/>
                    <a:pt x="1383" y="12641"/>
                  </a:cubicBezTo>
                  <a:cubicBezTo>
                    <a:pt x="2088" y="12490"/>
                    <a:pt x="2926" y="12204"/>
                    <a:pt x="3658" y="11633"/>
                  </a:cubicBezTo>
                  <a:cubicBezTo>
                    <a:pt x="3970" y="11392"/>
                    <a:pt x="4282" y="11258"/>
                    <a:pt x="4711" y="11098"/>
                  </a:cubicBezTo>
                  <a:cubicBezTo>
                    <a:pt x="4630" y="11205"/>
                    <a:pt x="4568" y="11312"/>
                    <a:pt x="4514" y="11410"/>
                  </a:cubicBezTo>
                  <a:cubicBezTo>
                    <a:pt x="4256" y="11936"/>
                    <a:pt x="4969" y="12971"/>
                    <a:pt x="5353" y="13159"/>
                  </a:cubicBezTo>
                  <a:cubicBezTo>
                    <a:pt x="5737" y="13355"/>
                    <a:pt x="6415" y="13212"/>
                    <a:pt x="7057" y="12052"/>
                  </a:cubicBezTo>
                  <a:cubicBezTo>
                    <a:pt x="7449" y="11321"/>
                    <a:pt x="7762" y="10375"/>
                    <a:pt x="7940" y="9760"/>
                  </a:cubicBezTo>
                  <a:cubicBezTo>
                    <a:pt x="7949" y="9751"/>
                    <a:pt x="7958" y="9751"/>
                    <a:pt x="7967" y="9742"/>
                  </a:cubicBezTo>
                  <a:cubicBezTo>
                    <a:pt x="7976" y="9671"/>
                    <a:pt x="7994" y="9590"/>
                    <a:pt x="8003" y="9519"/>
                  </a:cubicBezTo>
                  <a:cubicBezTo>
                    <a:pt x="8074" y="9287"/>
                    <a:pt x="8101" y="9135"/>
                    <a:pt x="8101" y="9135"/>
                  </a:cubicBezTo>
                  <a:cubicBezTo>
                    <a:pt x="8101" y="9135"/>
                    <a:pt x="8092" y="9144"/>
                    <a:pt x="8065" y="9144"/>
                  </a:cubicBezTo>
                  <a:cubicBezTo>
                    <a:pt x="8101" y="8859"/>
                    <a:pt x="8119" y="8591"/>
                    <a:pt x="8136" y="8359"/>
                  </a:cubicBezTo>
                  <a:cubicBezTo>
                    <a:pt x="8190" y="7619"/>
                    <a:pt x="8342" y="6209"/>
                    <a:pt x="8306" y="39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5111;p74">
              <a:extLst>
                <a:ext uri="{FF2B5EF4-FFF2-40B4-BE49-F238E27FC236}">
                  <a16:creationId xmlns:a16="http://schemas.microsoft.com/office/drawing/2014/main" id="{4D75B342-4576-B2E7-6E01-A059222E8DF1}"/>
                </a:ext>
              </a:extLst>
            </p:cNvPr>
            <p:cNvSpPr/>
            <p:nvPr/>
          </p:nvSpPr>
          <p:spPr>
            <a:xfrm>
              <a:off x="8086952" y="1684157"/>
              <a:ext cx="235216" cy="617967"/>
            </a:xfrm>
            <a:custGeom>
              <a:avLst/>
              <a:gdLst/>
              <a:ahLst/>
              <a:cxnLst/>
              <a:rect l="l" t="t" r="r" b="b"/>
              <a:pathLst>
                <a:path w="4649" h="12214" extrusionOk="0">
                  <a:moveTo>
                    <a:pt x="3997" y="4836"/>
                  </a:moveTo>
                  <a:cubicBezTo>
                    <a:pt x="3578" y="6254"/>
                    <a:pt x="3105" y="7530"/>
                    <a:pt x="2231" y="8841"/>
                  </a:cubicBezTo>
                  <a:cubicBezTo>
                    <a:pt x="1356" y="10144"/>
                    <a:pt x="1026" y="10599"/>
                    <a:pt x="714" y="11330"/>
                  </a:cubicBezTo>
                  <a:cubicBezTo>
                    <a:pt x="589" y="11634"/>
                    <a:pt x="339" y="11946"/>
                    <a:pt x="54" y="12214"/>
                  </a:cubicBezTo>
                  <a:cubicBezTo>
                    <a:pt x="170" y="11678"/>
                    <a:pt x="277" y="11072"/>
                    <a:pt x="206" y="10679"/>
                  </a:cubicBezTo>
                  <a:cubicBezTo>
                    <a:pt x="143" y="10322"/>
                    <a:pt x="81" y="10046"/>
                    <a:pt x="0" y="9894"/>
                  </a:cubicBezTo>
                  <a:cubicBezTo>
                    <a:pt x="125" y="9609"/>
                    <a:pt x="250" y="9270"/>
                    <a:pt x="357" y="8895"/>
                  </a:cubicBezTo>
                  <a:cubicBezTo>
                    <a:pt x="714" y="7548"/>
                    <a:pt x="1169" y="5416"/>
                    <a:pt x="1936" y="4452"/>
                  </a:cubicBezTo>
                  <a:cubicBezTo>
                    <a:pt x="2668" y="3533"/>
                    <a:pt x="4149" y="1910"/>
                    <a:pt x="2115" y="741"/>
                  </a:cubicBezTo>
                  <a:cubicBezTo>
                    <a:pt x="2088" y="714"/>
                    <a:pt x="2070" y="688"/>
                    <a:pt x="2043" y="670"/>
                  </a:cubicBezTo>
                  <a:cubicBezTo>
                    <a:pt x="1820" y="483"/>
                    <a:pt x="1437" y="242"/>
                    <a:pt x="991" y="1"/>
                  </a:cubicBezTo>
                  <a:cubicBezTo>
                    <a:pt x="1695" y="206"/>
                    <a:pt x="2927" y="634"/>
                    <a:pt x="3631" y="1285"/>
                  </a:cubicBezTo>
                  <a:cubicBezTo>
                    <a:pt x="4648" y="2231"/>
                    <a:pt x="4416" y="3418"/>
                    <a:pt x="3997" y="48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5112;p74">
              <a:extLst>
                <a:ext uri="{FF2B5EF4-FFF2-40B4-BE49-F238E27FC236}">
                  <a16:creationId xmlns:a16="http://schemas.microsoft.com/office/drawing/2014/main" id="{E6D03567-6E5D-F26C-A2A1-438A6629B9FD}"/>
                </a:ext>
              </a:extLst>
            </p:cNvPr>
            <p:cNvSpPr/>
            <p:nvPr/>
          </p:nvSpPr>
          <p:spPr>
            <a:xfrm>
              <a:off x="7975432" y="2026310"/>
              <a:ext cx="102556" cy="259603"/>
            </a:xfrm>
            <a:custGeom>
              <a:avLst/>
              <a:gdLst/>
              <a:ahLst/>
              <a:cxnLst/>
              <a:rect l="l" t="t" r="r" b="b"/>
              <a:pathLst>
                <a:path w="2027" h="5131" extrusionOk="0">
                  <a:moveTo>
                    <a:pt x="99" y="1892"/>
                  </a:moveTo>
                  <a:cubicBezTo>
                    <a:pt x="188" y="438"/>
                    <a:pt x="643" y="1"/>
                    <a:pt x="857" y="72"/>
                  </a:cubicBezTo>
                  <a:cubicBezTo>
                    <a:pt x="1054" y="135"/>
                    <a:pt x="1491" y="848"/>
                    <a:pt x="1785" y="866"/>
                  </a:cubicBezTo>
                  <a:cubicBezTo>
                    <a:pt x="1874" y="1268"/>
                    <a:pt x="2026" y="2097"/>
                    <a:pt x="1946" y="3061"/>
                  </a:cubicBezTo>
                  <a:cubicBezTo>
                    <a:pt x="1901" y="3105"/>
                    <a:pt x="1848" y="3168"/>
                    <a:pt x="1785" y="3257"/>
                  </a:cubicBezTo>
                  <a:cubicBezTo>
                    <a:pt x="1446" y="3819"/>
                    <a:pt x="1045" y="5130"/>
                    <a:pt x="840" y="4899"/>
                  </a:cubicBezTo>
                  <a:cubicBezTo>
                    <a:pt x="643" y="4658"/>
                    <a:pt x="1" y="3346"/>
                    <a:pt x="99" y="1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5113;p74">
              <a:extLst>
                <a:ext uri="{FF2B5EF4-FFF2-40B4-BE49-F238E27FC236}">
                  <a16:creationId xmlns:a16="http://schemas.microsoft.com/office/drawing/2014/main" id="{750B08BD-EFB4-C66B-D12E-BC68551485C0}"/>
                </a:ext>
              </a:extLst>
            </p:cNvPr>
            <p:cNvSpPr/>
            <p:nvPr/>
          </p:nvSpPr>
          <p:spPr>
            <a:xfrm>
              <a:off x="8451671" y="1957697"/>
              <a:ext cx="68657" cy="139541"/>
            </a:xfrm>
            <a:custGeom>
              <a:avLst/>
              <a:gdLst/>
              <a:ahLst/>
              <a:cxnLst/>
              <a:rect l="l" t="t" r="r" b="b"/>
              <a:pathLst>
                <a:path w="1357" h="2758" extrusionOk="0">
                  <a:moveTo>
                    <a:pt x="518" y="108"/>
                  </a:moveTo>
                  <a:cubicBezTo>
                    <a:pt x="616" y="1"/>
                    <a:pt x="857" y="170"/>
                    <a:pt x="937" y="456"/>
                  </a:cubicBezTo>
                  <a:cubicBezTo>
                    <a:pt x="1009" y="741"/>
                    <a:pt x="1357" y="2722"/>
                    <a:pt x="1267" y="2740"/>
                  </a:cubicBezTo>
                  <a:cubicBezTo>
                    <a:pt x="1178" y="2757"/>
                    <a:pt x="206" y="2053"/>
                    <a:pt x="108" y="1517"/>
                  </a:cubicBezTo>
                  <a:cubicBezTo>
                    <a:pt x="1" y="991"/>
                    <a:pt x="224" y="411"/>
                    <a:pt x="518" y="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" name="Google Shape;12484;p93">
            <a:extLst>
              <a:ext uri="{FF2B5EF4-FFF2-40B4-BE49-F238E27FC236}">
                <a16:creationId xmlns:a16="http://schemas.microsoft.com/office/drawing/2014/main" id="{8C1FBC8C-D897-7336-91D8-D1DE8D43260B}"/>
              </a:ext>
            </a:extLst>
          </p:cNvPr>
          <p:cNvSpPr/>
          <p:nvPr/>
        </p:nvSpPr>
        <p:spPr>
          <a:xfrm>
            <a:off x="5096024" y="5158552"/>
            <a:ext cx="1754744" cy="1683741"/>
          </a:xfrm>
          <a:custGeom>
            <a:avLst/>
            <a:gdLst/>
            <a:ahLst/>
            <a:cxnLst/>
            <a:rect l="l" t="t" r="r" b="b"/>
            <a:pathLst>
              <a:path w="12161" h="12130" extrusionOk="0">
                <a:moveTo>
                  <a:pt x="3245" y="0"/>
                </a:moveTo>
                <a:cubicBezTo>
                  <a:pt x="3245" y="0"/>
                  <a:pt x="2174" y="820"/>
                  <a:pt x="2174" y="1765"/>
                </a:cubicBezTo>
                <a:cubicBezTo>
                  <a:pt x="2174" y="2363"/>
                  <a:pt x="2552" y="2930"/>
                  <a:pt x="2867" y="3245"/>
                </a:cubicBezTo>
                <a:lnTo>
                  <a:pt x="2867" y="4254"/>
                </a:lnTo>
                <a:cubicBezTo>
                  <a:pt x="2867" y="3466"/>
                  <a:pt x="2237" y="2836"/>
                  <a:pt x="1449" y="2836"/>
                </a:cubicBezTo>
                <a:lnTo>
                  <a:pt x="756" y="2836"/>
                </a:lnTo>
                <a:lnTo>
                  <a:pt x="756" y="3560"/>
                </a:lnTo>
                <a:cubicBezTo>
                  <a:pt x="756" y="4348"/>
                  <a:pt x="1386" y="4978"/>
                  <a:pt x="2174" y="4978"/>
                </a:cubicBezTo>
                <a:lnTo>
                  <a:pt x="2867" y="4978"/>
                </a:lnTo>
                <a:lnTo>
                  <a:pt x="2867" y="6742"/>
                </a:lnTo>
                <a:cubicBezTo>
                  <a:pt x="2867" y="5955"/>
                  <a:pt x="2237" y="5325"/>
                  <a:pt x="1449" y="5325"/>
                </a:cubicBezTo>
                <a:lnTo>
                  <a:pt x="756" y="5325"/>
                </a:lnTo>
                <a:lnTo>
                  <a:pt x="756" y="6018"/>
                </a:lnTo>
                <a:cubicBezTo>
                  <a:pt x="756" y="6805"/>
                  <a:pt x="1386" y="7467"/>
                  <a:pt x="2174" y="7467"/>
                </a:cubicBezTo>
                <a:lnTo>
                  <a:pt x="2867" y="7467"/>
                </a:lnTo>
                <a:lnTo>
                  <a:pt x="2867" y="9263"/>
                </a:lnTo>
                <a:cubicBezTo>
                  <a:pt x="2867" y="8475"/>
                  <a:pt x="2237" y="7845"/>
                  <a:pt x="1449" y="7845"/>
                </a:cubicBezTo>
                <a:lnTo>
                  <a:pt x="756" y="7845"/>
                </a:lnTo>
                <a:lnTo>
                  <a:pt x="756" y="8570"/>
                </a:lnTo>
                <a:cubicBezTo>
                  <a:pt x="756" y="9357"/>
                  <a:pt x="1386" y="9987"/>
                  <a:pt x="2174" y="9987"/>
                </a:cubicBezTo>
                <a:lnTo>
                  <a:pt x="2867" y="9987"/>
                </a:lnTo>
                <a:lnTo>
                  <a:pt x="2867" y="11437"/>
                </a:lnTo>
                <a:lnTo>
                  <a:pt x="347" y="11437"/>
                </a:lnTo>
                <a:cubicBezTo>
                  <a:pt x="158" y="11437"/>
                  <a:pt x="0" y="11594"/>
                  <a:pt x="0" y="11783"/>
                </a:cubicBezTo>
                <a:cubicBezTo>
                  <a:pt x="0" y="11972"/>
                  <a:pt x="158" y="12130"/>
                  <a:pt x="347" y="12130"/>
                </a:cubicBezTo>
                <a:lnTo>
                  <a:pt x="11814" y="12130"/>
                </a:lnTo>
                <a:cubicBezTo>
                  <a:pt x="12004" y="12130"/>
                  <a:pt x="12161" y="11972"/>
                  <a:pt x="12161" y="11783"/>
                </a:cubicBezTo>
                <a:cubicBezTo>
                  <a:pt x="12161" y="11594"/>
                  <a:pt x="12004" y="11437"/>
                  <a:pt x="11814" y="11437"/>
                </a:cubicBezTo>
                <a:lnTo>
                  <a:pt x="9294" y="11437"/>
                </a:lnTo>
                <a:lnTo>
                  <a:pt x="9294" y="9987"/>
                </a:lnTo>
                <a:lnTo>
                  <a:pt x="10019" y="9987"/>
                </a:lnTo>
                <a:cubicBezTo>
                  <a:pt x="10806" y="9987"/>
                  <a:pt x="11436" y="9357"/>
                  <a:pt x="11436" y="8570"/>
                </a:cubicBezTo>
                <a:lnTo>
                  <a:pt x="11436" y="7845"/>
                </a:lnTo>
                <a:lnTo>
                  <a:pt x="10712" y="7845"/>
                </a:lnTo>
                <a:cubicBezTo>
                  <a:pt x="9924" y="7845"/>
                  <a:pt x="9294" y="8475"/>
                  <a:pt x="9294" y="9263"/>
                </a:cubicBezTo>
                <a:lnTo>
                  <a:pt x="9294" y="7467"/>
                </a:lnTo>
                <a:lnTo>
                  <a:pt x="10019" y="7467"/>
                </a:lnTo>
                <a:cubicBezTo>
                  <a:pt x="10806" y="7467"/>
                  <a:pt x="11436" y="6805"/>
                  <a:pt x="11436" y="6018"/>
                </a:cubicBezTo>
                <a:lnTo>
                  <a:pt x="11436" y="5325"/>
                </a:lnTo>
                <a:lnTo>
                  <a:pt x="10712" y="5325"/>
                </a:lnTo>
                <a:cubicBezTo>
                  <a:pt x="9924" y="5325"/>
                  <a:pt x="9294" y="5955"/>
                  <a:pt x="9294" y="6742"/>
                </a:cubicBezTo>
                <a:lnTo>
                  <a:pt x="9294" y="4978"/>
                </a:lnTo>
                <a:lnTo>
                  <a:pt x="10019" y="4978"/>
                </a:lnTo>
                <a:cubicBezTo>
                  <a:pt x="10806" y="4978"/>
                  <a:pt x="11436" y="4348"/>
                  <a:pt x="11436" y="3560"/>
                </a:cubicBezTo>
                <a:lnTo>
                  <a:pt x="11436" y="2836"/>
                </a:lnTo>
                <a:lnTo>
                  <a:pt x="10712" y="2836"/>
                </a:lnTo>
                <a:cubicBezTo>
                  <a:pt x="9924" y="2836"/>
                  <a:pt x="9294" y="3466"/>
                  <a:pt x="9294" y="4254"/>
                </a:cubicBezTo>
                <a:lnTo>
                  <a:pt x="9294" y="3245"/>
                </a:lnTo>
                <a:cubicBezTo>
                  <a:pt x="9609" y="2930"/>
                  <a:pt x="10019" y="2363"/>
                  <a:pt x="10019" y="1765"/>
                </a:cubicBezTo>
                <a:cubicBezTo>
                  <a:pt x="10019" y="788"/>
                  <a:pt x="8948" y="0"/>
                  <a:pt x="8948" y="0"/>
                </a:cubicBezTo>
                <a:cubicBezTo>
                  <a:pt x="8948" y="0"/>
                  <a:pt x="7876" y="820"/>
                  <a:pt x="7876" y="1765"/>
                </a:cubicBezTo>
                <a:cubicBezTo>
                  <a:pt x="7876" y="2363"/>
                  <a:pt x="8286" y="2930"/>
                  <a:pt x="8601" y="3245"/>
                </a:cubicBezTo>
                <a:lnTo>
                  <a:pt x="8601" y="4254"/>
                </a:lnTo>
                <a:cubicBezTo>
                  <a:pt x="8601" y="3466"/>
                  <a:pt x="7971" y="2836"/>
                  <a:pt x="7183" y="2836"/>
                </a:cubicBezTo>
                <a:lnTo>
                  <a:pt x="6459" y="2836"/>
                </a:lnTo>
                <a:lnTo>
                  <a:pt x="6459" y="3560"/>
                </a:lnTo>
                <a:cubicBezTo>
                  <a:pt x="6459" y="4348"/>
                  <a:pt x="7089" y="4978"/>
                  <a:pt x="7876" y="4978"/>
                </a:cubicBezTo>
                <a:lnTo>
                  <a:pt x="8601" y="4978"/>
                </a:lnTo>
                <a:lnTo>
                  <a:pt x="8601" y="6742"/>
                </a:lnTo>
                <a:cubicBezTo>
                  <a:pt x="8601" y="5955"/>
                  <a:pt x="7971" y="5325"/>
                  <a:pt x="7183" y="5325"/>
                </a:cubicBezTo>
                <a:lnTo>
                  <a:pt x="6459" y="5325"/>
                </a:lnTo>
                <a:lnTo>
                  <a:pt x="6459" y="6018"/>
                </a:lnTo>
                <a:cubicBezTo>
                  <a:pt x="6459" y="6805"/>
                  <a:pt x="7089" y="7467"/>
                  <a:pt x="7876" y="7467"/>
                </a:cubicBezTo>
                <a:lnTo>
                  <a:pt x="8601" y="7467"/>
                </a:lnTo>
                <a:lnTo>
                  <a:pt x="8601" y="9263"/>
                </a:lnTo>
                <a:cubicBezTo>
                  <a:pt x="8601" y="8475"/>
                  <a:pt x="7971" y="7845"/>
                  <a:pt x="7183" y="7845"/>
                </a:cubicBezTo>
                <a:lnTo>
                  <a:pt x="6459" y="7845"/>
                </a:lnTo>
                <a:lnTo>
                  <a:pt x="6459" y="8570"/>
                </a:lnTo>
                <a:cubicBezTo>
                  <a:pt x="6459" y="9357"/>
                  <a:pt x="7089" y="9987"/>
                  <a:pt x="7876" y="9987"/>
                </a:cubicBezTo>
                <a:lnTo>
                  <a:pt x="8601" y="9987"/>
                </a:lnTo>
                <a:lnTo>
                  <a:pt x="8601" y="11437"/>
                </a:lnTo>
                <a:lnTo>
                  <a:pt x="3592" y="11437"/>
                </a:lnTo>
                <a:lnTo>
                  <a:pt x="3592" y="9987"/>
                </a:lnTo>
                <a:lnTo>
                  <a:pt x="4285" y="9987"/>
                </a:lnTo>
                <a:cubicBezTo>
                  <a:pt x="5072" y="9987"/>
                  <a:pt x="5703" y="9357"/>
                  <a:pt x="5703" y="8570"/>
                </a:cubicBezTo>
                <a:lnTo>
                  <a:pt x="5703" y="7845"/>
                </a:lnTo>
                <a:lnTo>
                  <a:pt x="5009" y="7845"/>
                </a:lnTo>
                <a:cubicBezTo>
                  <a:pt x="4222" y="7845"/>
                  <a:pt x="3592" y="8475"/>
                  <a:pt x="3592" y="9263"/>
                </a:cubicBezTo>
                <a:lnTo>
                  <a:pt x="3592" y="7467"/>
                </a:lnTo>
                <a:lnTo>
                  <a:pt x="4285" y="7467"/>
                </a:lnTo>
                <a:cubicBezTo>
                  <a:pt x="5072" y="7467"/>
                  <a:pt x="5703" y="6805"/>
                  <a:pt x="5703" y="6018"/>
                </a:cubicBezTo>
                <a:lnTo>
                  <a:pt x="5703" y="5325"/>
                </a:lnTo>
                <a:lnTo>
                  <a:pt x="5009" y="5325"/>
                </a:lnTo>
                <a:cubicBezTo>
                  <a:pt x="4222" y="5325"/>
                  <a:pt x="3592" y="5955"/>
                  <a:pt x="3592" y="6742"/>
                </a:cubicBezTo>
                <a:lnTo>
                  <a:pt x="3592" y="4978"/>
                </a:lnTo>
                <a:lnTo>
                  <a:pt x="4285" y="4978"/>
                </a:lnTo>
                <a:cubicBezTo>
                  <a:pt x="5072" y="4978"/>
                  <a:pt x="5703" y="4348"/>
                  <a:pt x="5703" y="3560"/>
                </a:cubicBezTo>
                <a:lnTo>
                  <a:pt x="5703" y="2836"/>
                </a:lnTo>
                <a:lnTo>
                  <a:pt x="5009" y="2836"/>
                </a:lnTo>
                <a:cubicBezTo>
                  <a:pt x="4222" y="2836"/>
                  <a:pt x="3592" y="3466"/>
                  <a:pt x="3592" y="4254"/>
                </a:cubicBezTo>
                <a:lnTo>
                  <a:pt x="3592" y="3245"/>
                </a:lnTo>
                <a:cubicBezTo>
                  <a:pt x="3907" y="2930"/>
                  <a:pt x="4285" y="2363"/>
                  <a:pt x="4285" y="1765"/>
                </a:cubicBezTo>
                <a:cubicBezTo>
                  <a:pt x="4285" y="788"/>
                  <a:pt x="3245" y="0"/>
                  <a:pt x="324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678;p76">
            <a:extLst>
              <a:ext uri="{FF2B5EF4-FFF2-40B4-BE49-F238E27FC236}">
                <a16:creationId xmlns:a16="http://schemas.microsoft.com/office/drawing/2014/main" id="{C04A7FA7-71F5-4155-35C9-0888FAD71A55}"/>
              </a:ext>
            </a:extLst>
          </p:cNvPr>
          <p:cNvSpPr/>
          <p:nvPr/>
        </p:nvSpPr>
        <p:spPr>
          <a:xfrm rot="2131745">
            <a:off x="687726" y="3177329"/>
            <a:ext cx="1626324" cy="1362982"/>
          </a:xfrm>
          <a:custGeom>
            <a:avLst/>
            <a:gdLst/>
            <a:ahLst/>
            <a:cxnLst/>
            <a:rect l="l" t="t" r="r" b="b"/>
            <a:pathLst>
              <a:path w="3035" h="1553" extrusionOk="0">
                <a:moveTo>
                  <a:pt x="1178" y="0"/>
                </a:moveTo>
                <a:cubicBezTo>
                  <a:pt x="1143" y="0"/>
                  <a:pt x="938" y="81"/>
                  <a:pt x="848" y="197"/>
                </a:cubicBezTo>
                <a:cubicBezTo>
                  <a:pt x="795" y="259"/>
                  <a:pt x="768" y="330"/>
                  <a:pt x="750" y="384"/>
                </a:cubicBezTo>
                <a:cubicBezTo>
                  <a:pt x="447" y="491"/>
                  <a:pt x="251" y="687"/>
                  <a:pt x="179" y="768"/>
                </a:cubicBezTo>
                <a:cubicBezTo>
                  <a:pt x="1" y="973"/>
                  <a:pt x="153" y="1151"/>
                  <a:pt x="28" y="1321"/>
                </a:cubicBezTo>
                <a:cubicBezTo>
                  <a:pt x="13" y="1370"/>
                  <a:pt x="50" y="1409"/>
                  <a:pt x="93" y="1409"/>
                </a:cubicBezTo>
                <a:cubicBezTo>
                  <a:pt x="104" y="1409"/>
                  <a:pt x="115" y="1406"/>
                  <a:pt x="126" y="1401"/>
                </a:cubicBezTo>
                <a:cubicBezTo>
                  <a:pt x="260" y="1312"/>
                  <a:pt x="429" y="1223"/>
                  <a:pt x="599" y="1151"/>
                </a:cubicBezTo>
                <a:cubicBezTo>
                  <a:pt x="657" y="1185"/>
                  <a:pt x="793" y="1241"/>
                  <a:pt x="942" y="1241"/>
                </a:cubicBezTo>
                <a:cubicBezTo>
                  <a:pt x="952" y="1241"/>
                  <a:pt x="963" y="1241"/>
                  <a:pt x="973" y="1240"/>
                </a:cubicBezTo>
                <a:cubicBezTo>
                  <a:pt x="1196" y="1214"/>
                  <a:pt x="1080" y="1089"/>
                  <a:pt x="1000" y="1089"/>
                </a:cubicBezTo>
                <a:cubicBezTo>
                  <a:pt x="964" y="1089"/>
                  <a:pt x="920" y="1062"/>
                  <a:pt x="893" y="1035"/>
                </a:cubicBezTo>
                <a:cubicBezTo>
                  <a:pt x="1178" y="937"/>
                  <a:pt x="1455" y="875"/>
                  <a:pt x="1669" y="875"/>
                </a:cubicBezTo>
                <a:cubicBezTo>
                  <a:pt x="1892" y="875"/>
                  <a:pt x="2071" y="892"/>
                  <a:pt x="2178" y="910"/>
                </a:cubicBezTo>
                <a:cubicBezTo>
                  <a:pt x="2294" y="919"/>
                  <a:pt x="2383" y="991"/>
                  <a:pt x="2427" y="1098"/>
                </a:cubicBezTo>
                <a:cubicBezTo>
                  <a:pt x="2445" y="1160"/>
                  <a:pt x="2472" y="1231"/>
                  <a:pt x="2490" y="1303"/>
                </a:cubicBezTo>
                <a:cubicBezTo>
                  <a:pt x="2552" y="1481"/>
                  <a:pt x="2677" y="1553"/>
                  <a:pt x="2677" y="1553"/>
                </a:cubicBezTo>
                <a:cubicBezTo>
                  <a:pt x="2802" y="1437"/>
                  <a:pt x="2757" y="1231"/>
                  <a:pt x="2757" y="1231"/>
                </a:cubicBezTo>
                <a:cubicBezTo>
                  <a:pt x="2981" y="1178"/>
                  <a:pt x="3034" y="1071"/>
                  <a:pt x="3034" y="1071"/>
                </a:cubicBezTo>
                <a:cubicBezTo>
                  <a:pt x="2811" y="839"/>
                  <a:pt x="2579" y="964"/>
                  <a:pt x="2401" y="866"/>
                </a:cubicBezTo>
                <a:cubicBezTo>
                  <a:pt x="2347" y="839"/>
                  <a:pt x="1928" y="375"/>
                  <a:pt x="1294" y="322"/>
                </a:cubicBezTo>
                <a:cubicBezTo>
                  <a:pt x="1241" y="313"/>
                  <a:pt x="1178" y="313"/>
                  <a:pt x="1125" y="313"/>
                </a:cubicBezTo>
                <a:cubicBezTo>
                  <a:pt x="1036" y="223"/>
                  <a:pt x="1134" y="116"/>
                  <a:pt x="1170" y="81"/>
                </a:cubicBezTo>
                <a:cubicBezTo>
                  <a:pt x="1205" y="36"/>
                  <a:pt x="1223" y="0"/>
                  <a:pt x="11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5136;p74">
            <a:extLst>
              <a:ext uri="{FF2B5EF4-FFF2-40B4-BE49-F238E27FC236}">
                <a16:creationId xmlns:a16="http://schemas.microsoft.com/office/drawing/2014/main" id="{4922BA34-4D27-3BF6-7D94-1CF8ECC2AAFB}"/>
              </a:ext>
            </a:extLst>
          </p:cNvPr>
          <p:cNvGrpSpPr/>
          <p:nvPr/>
        </p:nvGrpSpPr>
        <p:grpSpPr>
          <a:xfrm rot="826262">
            <a:off x="11701640" y="4820599"/>
            <a:ext cx="385407" cy="2029483"/>
            <a:chOff x="3020423" y="549449"/>
            <a:chExt cx="492186" cy="2591758"/>
          </a:xfrm>
          <a:solidFill>
            <a:schemeClr val="bg2">
              <a:lumMod val="50000"/>
            </a:schemeClr>
          </a:solidFill>
        </p:grpSpPr>
        <p:sp>
          <p:nvSpPr>
            <p:cNvPr id="22" name="Google Shape;5137;p74">
              <a:extLst>
                <a:ext uri="{FF2B5EF4-FFF2-40B4-BE49-F238E27FC236}">
                  <a16:creationId xmlns:a16="http://schemas.microsoft.com/office/drawing/2014/main" id="{65B6DEA5-429F-CAAB-6E7A-45A19A92355F}"/>
                </a:ext>
              </a:extLst>
            </p:cNvPr>
            <p:cNvSpPr/>
            <p:nvPr/>
          </p:nvSpPr>
          <p:spPr>
            <a:xfrm>
              <a:off x="3020423" y="549449"/>
              <a:ext cx="492186" cy="2591758"/>
            </a:xfrm>
            <a:custGeom>
              <a:avLst/>
              <a:gdLst/>
              <a:ahLst/>
              <a:cxnLst/>
              <a:rect l="l" t="t" r="r" b="b"/>
              <a:pathLst>
                <a:path w="7575" h="39887" extrusionOk="0">
                  <a:moveTo>
                    <a:pt x="6058" y="16986"/>
                  </a:moveTo>
                  <a:cubicBezTo>
                    <a:pt x="6058" y="16986"/>
                    <a:pt x="4916" y="17718"/>
                    <a:pt x="4318" y="18556"/>
                  </a:cubicBezTo>
                  <a:cubicBezTo>
                    <a:pt x="4077" y="18895"/>
                    <a:pt x="3863" y="19448"/>
                    <a:pt x="3703" y="19984"/>
                  </a:cubicBezTo>
                  <a:cubicBezTo>
                    <a:pt x="3845" y="18904"/>
                    <a:pt x="3988" y="17825"/>
                    <a:pt x="4104" y="16754"/>
                  </a:cubicBezTo>
                  <a:cubicBezTo>
                    <a:pt x="7387" y="15229"/>
                    <a:pt x="7574" y="10697"/>
                    <a:pt x="7574" y="10697"/>
                  </a:cubicBezTo>
                  <a:cubicBezTo>
                    <a:pt x="7574" y="10697"/>
                    <a:pt x="6236" y="11553"/>
                    <a:pt x="5362" y="12838"/>
                  </a:cubicBezTo>
                  <a:cubicBezTo>
                    <a:pt x="4755" y="13721"/>
                    <a:pt x="4363" y="15247"/>
                    <a:pt x="4175" y="16112"/>
                  </a:cubicBezTo>
                  <a:cubicBezTo>
                    <a:pt x="4309" y="14729"/>
                    <a:pt x="4389" y="13347"/>
                    <a:pt x="4372" y="11982"/>
                  </a:cubicBezTo>
                  <a:cubicBezTo>
                    <a:pt x="4372" y="11982"/>
                    <a:pt x="4372" y="11982"/>
                    <a:pt x="4372" y="11982"/>
                  </a:cubicBezTo>
                  <a:cubicBezTo>
                    <a:pt x="5692" y="10545"/>
                    <a:pt x="5870" y="7628"/>
                    <a:pt x="5870" y="7628"/>
                  </a:cubicBezTo>
                  <a:cubicBezTo>
                    <a:pt x="5870" y="7628"/>
                    <a:pt x="4862" y="8592"/>
                    <a:pt x="4595" y="9395"/>
                  </a:cubicBezTo>
                  <a:cubicBezTo>
                    <a:pt x="4389" y="10010"/>
                    <a:pt x="4372" y="11188"/>
                    <a:pt x="4372" y="11723"/>
                  </a:cubicBezTo>
                  <a:cubicBezTo>
                    <a:pt x="4372" y="11714"/>
                    <a:pt x="4372" y="11705"/>
                    <a:pt x="4372" y="11696"/>
                  </a:cubicBezTo>
                  <a:cubicBezTo>
                    <a:pt x="4363" y="11170"/>
                    <a:pt x="4336" y="10635"/>
                    <a:pt x="4300" y="10099"/>
                  </a:cubicBezTo>
                  <a:lnTo>
                    <a:pt x="4300" y="10099"/>
                  </a:lnTo>
                  <a:cubicBezTo>
                    <a:pt x="4300" y="10099"/>
                    <a:pt x="4300" y="10099"/>
                    <a:pt x="4300" y="10099"/>
                  </a:cubicBezTo>
                  <a:cubicBezTo>
                    <a:pt x="4238" y="9252"/>
                    <a:pt x="4131" y="8404"/>
                    <a:pt x="3970" y="7575"/>
                  </a:cubicBezTo>
                  <a:cubicBezTo>
                    <a:pt x="6522" y="5273"/>
                    <a:pt x="5050" y="1160"/>
                    <a:pt x="5050" y="1160"/>
                  </a:cubicBezTo>
                  <a:cubicBezTo>
                    <a:pt x="5050" y="1160"/>
                    <a:pt x="4630" y="2793"/>
                    <a:pt x="3961" y="4140"/>
                  </a:cubicBezTo>
                  <a:cubicBezTo>
                    <a:pt x="3658" y="4765"/>
                    <a:pt x="3613" y="5558"/>
                    <a:pt x="3667" y="6236"/>
                  </a:cubicBezTo>
                  <a:cubicBezTo>
                    <a:pt x="3533" y="5755"/>
                    <a:pt x="3372" y="5282"/>
                    <a:pt x="3185" y="4818"/>
                  </a:cubicBezTo>
                  <a:cubicBezTo>
                    <a:pt x="3185" y="4818"/>
                    <a:pt x="3185" y="4818"/>
                    <a:pt x="3185" y="4818"/>
                  </a:cubicBezTo>
                  <a:cubicBezTo>
                    <a:pt x="3524" y="2409"/>
                    <a:pt x="1874" y="1"/>
                    <a:pt x="1874" y="1"/>
                  </a:cubicBezTo>
                  <a:cubicBezTo>
                    <a:pt x="1874" y="1"/>
                    <a:pt x="1517" y="1589"/>
                    <a:pt x="1740" y="2784"/>
                  </a:cubicBezTo>
                  <a:cubicBezTo>
                    <a:pt x="1901" y="3596"/>
                    <a:pt x="2498" y="4238"/>
                    <a:pt x="2873" y="4568"/>
                  </a:cubicBezTo>
                  <a:cubicBezTo>
                    <a:pt x="3381" y="6058"/>
                    <a:pt x="3738" y="7557"/>
                    <a:pt x="3935" y="9091"/>
                  </a:cubicBezTo>
                  <a:cubicBezTo>
                    <a:pt x="3783" y="8699"/>
                    <a:pt x="3578" y="8226"/>
                    <a:pt x="3355" y="7753"/>
                  </a:cubicBezTo>
                  <a:cubicBezTo>
                    <a:pt x="2802" y="6602"/>
                    <a:pt x="696" y="4550"/>
                    <a:pt x="696" y="4550"/>
                  </a:cubicBezTo>
                  <a:cubicBezTo>
                    <a:pt x="696" y="4550"/>
                    <a:pt x="937" y="7200"/>
                    <a:pt x="1865" y="8565"/>
                  </a:cubicBezTo>
                  <a:cubicBezTo>
                    <a:pt x="2552" y="9573"/>
                    <a:pt x="3560" y="9930"/>
                    <a:pt x="4033" y="10046"/>
                  </a:cubicBezTo>
                  <a:cubicBezTo>
                    <a:pt x="4068" y="10465"/>
                    <a:pt x="4095" y="10875"/>
                    <a:pt x="4104" y="11295"/>
                  </a:cubicBezTo>
                  <a:cubicBezTo>
                    <a:pt x="4131" y="12383"/>
                    <a:pt x="4095" y="13462"/>
                    <a:pt x="4015" y="14542"/>
                  </a:cubicBezTo>
                  <a:cubicBezTo>
                    <a:pt x="4024" y="14337"/>
                    <a:pt x="4131" y="11616"/>
                    <a:pt x="1330" y="10073"/>
                  </a:cubicBezTo>
                  <a:cubicBezTo>
                    <a:pt x="1330" y="10073"/>
                    <a:pt x="1651" y="12570"/>
                    <a:pt x="2409" y="13561"/>
                  </a:cubicBezTo>
                  <a:cubicBezTo>
                    <a:pt x="3167" y="14542"/>
                    <a:pt x="4006" y="14551"/>
                    <a:pt x="4015" y="14551"/>
                  </a:cubicBezTo>
                  <a:cubicBezTo>
                    <a:pt x="3935" y="15577"/>
                    <a:pt x="3827" y="16594"/>
                    <a:pt x="3694" y="17602"/>
                  </a:cubicBezTo>
                  <a:cubicBezTo>
                    <a:pt x="3587" y="16968"/>
                    <a:pt x="3364" y="15951"/>
                    <a:pt x="2998" y="15282"/>
                  </a:cubicBezTo>
                  <a:cubicBezTo>
                    <a:pt x="2436" y="14248"/>
                    <a:pt x="188" y="13204"/>
                    <a:pt x="188" y="13204"/>
                  </a:cubicBezTo>
                  <a:cubicBezTo>
                    <a:pt x="1240" y="17183"/>
                    <a:pt x="3078" y="17985"/>
                    <a:pt x="3622" y="18146"/>
                  </a:cubicBezTo>
                  <a:cubicBezTo>
                    <a:pt x="3604" y="18280"/>
                    <a:pt x="3587" y="18414"/>
                    <a:pt x="3569" y="18556"/>
                  </a:cubicBezTo>
                  <a:cubicBezTo>
                    <a:pt x="3506" y="19020"/>
                    <a:pt x="3435" y="19493"/>
                    <a:pt x="3372" y="19957"/>
                  </a:cubicBezTo>
                  <a:cubicBezTo>
                    <a:pt x="2757" y="17620"/>
                    <a:pt x="0" y="16487"/>
                    <a:pt x="0" y="16487"/>
                  </a:cubicBezTo>
                  <a:cubicBezTo>
                    <a:pt x="0" y="16487"/>
                    <a:pt x="250" y="18039"/>
                    <a:pt x="1071" y="19127"/>
                  </a:cubicBezTo>
                  <a:cubicBezTo>
                    <a:pt x="1722" y="20002"/>
                    <a:pt x="2864" y="20358"/>
                    <a:pt x="3292" y="20474"/>
                  </a:cubicBezTo>
                  <a:cubicBezTo>
                    <a:pt x="3069" y="22000"/>
                    <a:pt x="2846" y="23534"/>
                    <a:pt x="2677" y="25078"/>
                  </a:cubicBezTo>
                  <a:cubicBezTo>
                    <a:pt x="2748" y="22116"/>
                    <a:pt x="206" y="19975"/>
                    <a:pt x="206" y="19975"/>
                  </a:cubicBezTo>
                  <a:cubicBezTo>
                    <a:pt x="206" y="19975"/>
                    <a:pt x="90" y="22312"/>
                    <a:pt x="776" y="23641"/>
                  </a:cubicBezTo>
                  <a:cubicBezTo>
                    <a:pt x="1419" y="24890"/>
                    <a:pt x="2489" y="25426"/>
                    <a:pt x="2632" y="25497"/>
                  </a:cubicBezTo>
                  <a:cubicBezTo>
                    <a:pt x="2445" y="27263"/>
                    <a:pt x="2355" y="29039"/>
                    <a:pt x="2445" y="30814"/>
                  </a:cubicBezTo>
                  <a:cubicBezTo>
                    <a:pt x="1758" y="27923"/>
                    <a:pt x="536" y="26790"/>
                    <a:pt x="536" y="26790"/>
                  </a:cubicBezTo>
                  <a:cubicBezTo>
                    <a:pt x="536" y="26790"/>
                    <a:pt x="375" y="28253"/>
                    <a:pt x="1026" y="29645"/>
                  </a:cubicBezTo>
                  <a:cubicBezTo>
                    <a:pt x="1526" y="30742"/>
                    <a:pt x="2213" y="31322"/>
                    <a:pt x="2489" y="31528"/>
                  </a:cubicBezTo>
                  <a:cubicBezTo>
                    <a:pt x="2516" y="31938"/>
                    <a:pt x="2561" y="32357"/>
                    <a:pt x="2614" y="32768"/>
                  </a:cubicBezTo>
                  <a:cubicBezTo>
                    <a:pt x="2944" y="35256"/>
                    <a:pt x="3703" y="37745"/>
                    <a:pt x="5148" y="39824"/>
                  </a:cubicBezTo>
                  <a:cubicBezTo>
                    <a:pt x="5192" y="39886"/>
                    <a:pt x="5291" y="39815"/>
                    <a:pt x="5246" y="39744"/>
                  </a:cubicBezTo>
                  <a:cubicBezTo>
                    <a:pt x="2900" y="35738"/>
                    <a:pt x="2552" y="31492"/>
                    <a:pt x="2846" y="27165"/>
                  </a:cubicBezTo>
                  <a:cubicBezTo>
                    <a:pt x="4952" y="25310"/>
                    <a:pt x="5380" y="22580"/>
                    <a:pt x="5380" y="22580"/>
                  </a:cubicBezTo>
                  <a:cubicBezTo>
                    <a:pt x="5380" y="22580"/>
                    <a:pt x="4282" y="23570"/>
                    <a:pt x="3747" y="24105"/>
                  </a:cubicBezTo>
                  <a:cubicBezTo>
                    <a:pt x="3435" y="24417"/>
                    <a:pt x="3123" y="25488"/>
                    <a:pt x="2918" y="26309"/>
                  </a:cubicBezTo>
                  <a:cubicBezTo>
                    <a:pt x="3060" y="24685"/>
                    <a:pt x="3274" y="23053"/>
                    <a:pt x="3506" y="21420"/>
                  </a:cubicBezTo>
                  <a:cubicBezTo>
                    <a:pt x="6281" y="19556"/>
                    <a:pt x="6058" y="16986"/>
                    <a:pt x="6058" y="169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5138;p74">
              <a:extLst>
                <a:ext uri="{FF2B5EF4-FFF2-40B4-BE49-F238E27FC236}">
                  <a16:creationId xmlns:a16="http://schemas.microsoft.com/office/drawing/2014/main" id="{62AB5B62-D549-664A-0EA6-19C2B484FA9B}"/>
                </a:ext>
              </a:extLst>
            </p:cNvPr>
            <p:cNvSpPr/>
            <p:nvPr/>
          </p:nvSpPr>
          <p:spPr>
            <a:xfrm>
              <a:off x="3199503" y="2313433"/>
              <a:ext cx="158344" cy="449319"/>
            </a:xfrm>
            <a:custGeom>
              <a:avLst/>
              <a:gdLst/>
              <a:ahLst/>
              <a:cxnLst/>
              <a:rect l="l" t="t" r="r" b="b"/>
              <a:pathLst>
                <a:path w="2437" h="6915" extrusionOk="0">
                  <a:moveTo>
                    <a:pt x="385" y="6914"/>
                  </a:moveTo>
                  <a:cubicBezTo>
                    <a:pt x="385" y="6914"/>
                    <a:pt x="1375" y="5915"/>
                    <a:pt x="1910" y="4809"/>
                  </a:cubicBezTo>
                  <a:cubicBezTo>
                    <a:pt x="2436" y="3703"/>
                    <a:pt x="2008" y="0"/>
                    <a:pt x="2008" y="0"/>
                  </a:cubicBezTo>
                  <a:cubicBezTo>
                    <a:pt x="2008" y="0"/>
                    <a:pt x="804" y="1437"/>
                    <a:pt x="402" y="3016"/>
                  </a:cubicBezTo>
                  <a:cubicBezTo>
                    <a:pt x="1" y="4604"/>
                    <a:pt x="385" y="6914"/>
                    <a:pt x="385" y="69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681;p41">
            <a:extLst>
              <a:ext uri="{FF2B5EF4-FFF2-40B4-BE49-F238E27FC236}">
                <a16:creationId xmlns:a16="http://schemas.microsoft.com/office/drawing/2014/main" id="{EE70FD6E-C253-38C8-D02F-831F8511F497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 of Contents</a:t>
            </a:r>
          </a:p>
        </p:txBody>
      </p:sp>
      <p:grpSp>
        <p:nvGrpSpPr>
          <p:cNvPr id="6" name="Google Shape;3870;p45">
            <a:extLst>
              <a:ext uri="{FF2B5EF4-FFF2-40B4-BE49-F238E27FC236}">
                <a16:creationId xmlns:a16="http://schemas.microsoft.com/office/drawing/2014/main" id="{9AB74521-BCF9-7BC5-4670-7D97DE444CAF}"/>
              </a:ext>
            </a:extLst>
          </p:cNvPr>
          <p:cNvGrpSpPr/>
          <p:nvPr/>
        </p:nvGrpSpPr>
        <p:grpSpPr>
          <a:xfrm flipH="1">
            <a:off x="9292630" y="2440148"/>
            <a:ext cx="1804219" cy="1439577"/>
            <a:chOff x="8632734" y="1132759"/>
            <a:chExt cx="750350" cy="492784"/>
          </a:xfrm>
          <a:effectLst/>
        </p:grpSpPr>
        <p:sp>
          <p:nvSpPr>
            <p:cNvPr id="7" name="Google Shape;3871;p45">
              <a:extLst>
                <a:ext uri="{FF2B5EF4-FFF2-40B4-BE49-F238E27FC236}">
                  <a16:creationId xmlns:a16="http://schemas.microsoft.com/office/drawing/2014/main" id="{EACAA987-9B69-4599-C259-95DCD0939CFB}"/>
                </a:ext>
              </a:extLst>
            </p:cNvPr>
            <p:cNvSpPr/>
            <p:nvPr/>
          </p:nvSpPr>
          <p:spPr>
            <a:xfrm>
              <a:off x="8700769" y="1400910"/>
              <a:ext cx="260221" cy="209181"/>
            </a:xfrm>
            <a:custGeom>
              <a:avLst/>
              <a:gdLst/>
              <a:ahLst/>
              <a:cxnLst/>
              <a:rect l="l" t="t" r="r" b="b"/>
              <a:pathLst>
                <a:path w="2865" h="2303" extrusionOk="0">
                  <a:moveTo>
                    <a:pt x="545" y="72"/>
                  </a:moveTo>
                  <a:cubicBezTo>
                    <a:pt x="268" y="670"/>
                    <a:pt x="0" y="1241"/>
                    <a:pt x="375" y="1732"/>
                  </a:cubicBezTo>
                  <a:cubicBezTo>
                    <a:pt x="741" y="2222"/>
                    <a:pt x="2043" y="2303"/>
                    <a:pt x="2864" y="1874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872;p45">
              <a:extLst>
                <a:ext uri="{FF2B5EF4-FFF2-40B4-BE49-F238E27FC236}">
                  <a16:creationId xmlns:a16="http://schemas.microsoft.com/office/drawing/2014/main" id="{DAA9F623-7218-A39F-F47E-9A39A5F0F7C4}"/>
                </a:ext>
              </a:extLst>
            </p:cNvPr>
            <p:cNvSpPr/>
            <p:nvPr/>
          </p:nvSpPr>
          <p:spPr>
            <a:xfrm>
              <a:off x="8731562" y="1132759"/>
              <a:ext cx="420622" cy="260955"/>
            </a:xfrm>
            <a:custGeom>
              <a:avLst/>
              <a:gdLst/>
              <a:ahLst/>
              <a:cxnLst/>
              <a:rect l="l" t="t" r="r" b="b"/>
              <a:pathLst>
                <a:path w="4631" h="2873" extrusionOk="0">
                  <a:moveTo>
                    <a:pt x="2373" y="18"/>
                  </a:moveTo>
                  <a:cubicBezTo>
                    <a:pt x="2418" y="27"/>
                    <a:pt x="2463" y="45"/>
                    <a:pt x="2498" y="63"/>
                  </a:cubicBezTo>
                  <a:cubicBezTo>
                    <a:pt x="2570" y="98"/>
                    <a:pt x="2641" y="134"/>
                    <a:pt x="2712" y="170"/>
                  </a:cubicBezTo>
                  <a:cubicBezTo>
                    <a:pt x="2775" y="205"/>
                    <a:pt x="2837" y="232"/>
                    <a:pt x="2891" y="259"/>
                  </a:cubicBezTo>
                  <a:cubicBezTo>
                    <a:pt x="2998" y="321"/>
                    <a:pt x="3060" y="366"/>
                    <a:pt x="3060" y="366"/>
                  </a:cubicBezTo>
                  <a:lnTo>
                    <a:pt x="3087" y="330"/>
                  </a:lnTo>
                  <a:cubicBezTo>
                    <a:pt x="3087" y="330"/>
                    <a:pt x="3025" y="277"/>
                    <a:pt x="2926" y="205"/>
                  </a:cubicBezTo>
                  <a:cubicBezTo>
                    <a:pt x="2882" y="161"/>
                    <a:pt x="2828" y="125"/>
                    <a:pt x="2766" y="80"/>
                  </a:cubicBezTo>
                  <a:cubicBezTo>
                    <a:pt x="2730" y="54"/>
                    <a:pt x="2686" y="27"/>
                    <a:pt x="2650" y="0"/>
                  </a:cubicBezTo>
                  <a:cubicBezTo>
                    <a:pt x="2712" y="0"/>
                    <a:pt x="2784" y="0"/>
                    <a:pt x="2846" y="0"/>
                  </a:cubicBezTo>
                  <a:cubicBezTo>
                    <a:pt x="2855" y="9"/>
                    <a:pt x="2855" y="9"/>
                    <a:pt x="2855" y="9"/>
                  </a:cubicBezTo>
                  <a:cubicBezTo>
                    <a:pt x="2918" y="45"/>
                    <a:pt x="2989" y="89"/>
                    <a:pt x="3051" y="134"/>
                  </a:cubicBezTo>
                  <a:cubicBezTo>
                    <a:pt x="3114" y="179"/>
                    <a:pt x="3185" y="223"/>
                    <a:pt x="3239" y="277"/>
                  </a:cubicBezTo>
                  <a:cubicBezTo>
                    <a:pt x="3292" y="321"/>
                    <a:pt x="3355" y="366"/>
                    <a:pt x="3399" y="402"/>
                  </a:cubicBezTo>
                  <a:cubicBezTo>
                    <a:pt x="3489" y="482"/>
                    <a:pt x="3542" y="535"/>
                    <a:pt x="3542" y="535"/>
                  </a:cubicBezTo>
                  <a:lnTo>
                    <a:pt x="3578" y="509"/>
                  </a:lnTo>
                  <a:cubicBezTo>
                    <a:pt x="3578" y="509"/>
                    <a:pt x="3524" y="446"/>
                    <a:pt x="3444" y="357"/>
                  </a:cubicBezTo>
                  <a:cubicBezTo>
                    <a:pt x="3408" y="303"/>
                    <a:pt x="3355" y="259"/>
                    <a:pt x="3310" y="196"/>
                  </a:cubicBezTo>
                  <a:cubicBezTo>
                    <a:pt x="3257" y="143"/>
                    <a:pt x="3203" y="98"/>
                    <a:pt x="3150" y="45"/>
                  </a:cubicBezTo>
                  <a:cubicBezTo>
                    <a:pt x="3212" y="54"/>
                    <a:pt x="3283" y="71"/>
                    <a:pt x="3346" y="89"/>
                  </a:cubicBezTo>
                  <a:cubicBezTo>
                    <a:pt x="3381" y="125"/>
                    <a:pt x="3417" y="161"/>
                    <a:pt x="3453" y="196"/>
                  </a:cubicBezTo>
                  <a:cubicBezTo>
                    <a:pt x="3515" y="250"/>
                    <a:pt x="3569" y="303"/>
                    <a:pt x="3622" y="357"/>
                  </a:cubicBezTo>
                  <a:cubicBezTo>
                    <a:pt x="3667" y="419"/>
                    <a:pt x="3720" y="464"/>
                    <a:pt x="3756" y="518"/>
                  </a:cubicBezTo>
                  <a:cubicBezTo>
                    <a:pt x="3828" y="607"/>
                    <a:pt x="3881" y="669"/>
                    <a:pt x="3881" y="669"/>
                  </a:cubicBezTo>
                  <a:lnTo>
                    <a:pt x="3917" y="651"/>
                  </a:lnTo>
                  <a:cubicBezTo>
                    <a:pt x="3917" y="651"/>
                    <a:pt x="3872" y="580"/>
                    <a:pt x="3810" y="473"/>
                  </a:cubicBezTo>
                  <a:cubicBezTo>
                    <a:pt x="3783" y="419"/>
                    <a:pt x="3738" y="366"/>
                    <a:pt x="3703" y="294"/>
                  </a:cubicBezTo>
                  <a:cubicBezTo>
                    <a:pt x="3676" y="268"/>
                    <a:pt x="3658" y="232"/>
                    <a:pt x="3631" y="196"/>
                  </a:cubicBezTo>
                  <a:cubicBezTo>
                    <a:pt x="3756" y="259"/>
                    <a:pt x="3863" y="330"/>
                    <a:pt x="3961" y="402"/>
                  </a:cubicBezTo>
                  <a:cubicBezTo>
                    <a:pt x="3997" y="455"/>
                    <a:pt x="4033" y="518"/>
                    <a:pt x="4059" y="571"/>
                  </a:cubicBezTo>
                  <a:cubicBezTo>
                    <a:pt x="4095" y="633"/>
                    <a:pt x="4140" y="696"/>
                    <a:pt x="4158" y="749"/>
                  </a:cubicBezTo>
                  <a:cubicBezTo>
                    <a:pt x="4211" y="857"/>
                    <a:pt x="4247" y="928"/>
                    <a:pt x="4247" y="928"/>
                  </a:cubicBezTo>
                  <a:lnTo>
                    <a:pt x="4291" y="919"/>
                  </a:lnTo>
                  <a:cubicBezTo>
                    <a:pt x="4291" y="919"/>
                    <a:pt x="4265" y="839"/>
                    <a:pt x="4229" y="723"/>
                  </a:cubicBezTo>
                  <a:cubicBezTo>
                    <a:pt x="4220" y="687"/>
                    <a:pt x="4202" y="660"/>
                    <a:pt x="4193" y="625"/>
                  </a:cubicBezTo>
                  <a:cubicBezTo>
                    <a:pt x="4425" y="883"/>
                    <a:pt x="4541" y="1187"/>
                    <a:pt x="4586" y="1419"/>
                  </a:cubicBezTo>
                  <a:lnTo>
                    <a:pt x="4630" y="2721"/>
                  </a:lnTo>
                  <a:lnTo>
                    <a:pt x="197" y="2873"/>
                  </a:lnTo>
                  <a:cubicBezTo>
                    <a:pt x="0" y="1026"/>
                    <a:pt x="937" y="152"/>
                    <a:pt x="237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873;p45">
              <a:extLst>
                <a:ext uri="{FF2B5EF4-FFF2-40B4-BE49-F238E27FC236}">
                  <a16:creationId xmlns:a16="http://schemas.microsoft.com/office/drawing/2014/main" id="{5D1DF030-F65A-D873-F1F6-6CECF37C6E27}"/>
                </a:ext>
              </a:extLst>
            </p:cNvPr>
            <p:cNvSpPr/>
            <p:nvPr/>
          </p:nvSpPr>
          <p:spPr>
            <a:xfrm>
              <a:off x="8632734" y="1233225"/>
              <a:ext cx="125614" cy="271491"/>
            </a:xfrm>
            <a:custGeom>
              <a:avLst/>
              <a:gdLst/>
              <a:ahLst/>
              <a:cxnLst/>
              <a:rect l="l" t="t" r="r" b="b"/>
              <a:pathLst>
                <a:path w="1383" h="2989" extrusionOk="0">
                  <a:moveTo>
                    <a:pt x="1267" y="1838"/>
                  </a:moveTo>
                  <a:cubicBezTo>
                    <a:pt x="1383" y="1294"/>
                    <a:pt x="669" y="286"/>
                    <a:pt x="9" y="0"/>
                  </a:cubicBezTo>
                  <a:cubicBezTo>
                    <a:pt x="303" y="1508"/>
                    <a:pt x="0" y="2953"/>
                    <a:pt x="54" y="2971"/>
                  </a:cubicBezTo>
                  <a:cubicBezTo>
                    <a:pt x="116" y="2989"/>
                    <a:pt x="1124" y="2525"/>
                    <a:pt x="1267" y="1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3874;p45">
              <a:extLst>
                <a:ext uri="{FF2B5EF4-FFF2-40B4-BE49-F238E27FC236}">
                  <a16:creationId xmlns:a16="http://schemas.microsoft.com/office/drawing/2014/main" id="{AE5A8F8A-A7BD-1458-33EA-087546C9DD28}"/>
                </a:ext>
              </a:extLst>
            </p:cNvPr>
            <p:cNvSpPr/>
            <p:nvPr/>
          </p:nvSpPr>
          <p:spPr>
            <a:xfrm>
              <a:off x="8743734" y="1201613"/>
              <a:ext cx="639335" cy="382576"/>
            </a:xfrm>
            <a:custGeom>
              <a:avLst/>
              <a:gdLst/>
              <a:ahLst/>
              <a:cxnLst/>
              <a:rect l="l" t="t" r="r" b="b"/>
              <a:pathLst>
                <a:path w="7039" h="4212" extrusionOk="0">
                  <a:moveTo>
                    <a:pt x="2757" y="45"/>
                  </a:moveTo>
                  <a:cubicBezTo>
                    <a:pt x="3676" y="0"/>
                    <a:pt x="4291" y="313"/>
                    <a:pt x="4603" y="839"/>
                  </a:cubicBezTo>
                  <a:cubicBezTo>
                    <a:pt x="4916" y="1374"/>
                    <a:pt x="5415" y="2177"/>
                    <a:pt x="5656" y="2382"/>
                  </a:cubicBezTo>
                  <a:cubicBezTo>
                    <a:pt x="5897" y="2587"/>
                    <a:pt x="6700" y="2784"/>
                    <a:pt x="6869" y="2837"/>
                  </a:cubicBezTo>
                  <a:cubicBezTo>
                    <a:pt x="7039" y="2882"/>
                    <a:pt x="6816" y="2953"/>
                    <a:pt x="6816" y="2953"/>
                  </a:cubicBezTo>
                  <a:cubicBezTo>
                    <a:pt x="6816" y="2953"/>
                    <a:pt x="7039" y="3051"/>
                    <a:pt x="6941" y="3087"/>
                  </a:cubicBezTo>
                  <a:cubicBezTo>
                    <a:pt x="6843" y="3123"/>
                    <a:pt x="6227" y="3069"/>
                    <a:pt x="5647" y="3301"/>
                  </a:cubicBezTo>
                  <a:cubicBezTo>
                    <a:pt x="5067" y="3524"/>
                    <a:pt x="4523" y="3854"/>
                    <a:pt x="3533" y="3970"/>
                  </a:cubicBezTo>
                  <a:cubicBezTo>
                    <a:pt x="2543" y="4077"/>
                    <a:pt x="1695" y="4211"/>
                    <a:pt x="990" y="3694"/>
                  </a:cubicBezTo>
                  <a:cubicBezTo>
                    <a:pt x="295" y="3176"/>
                    <a:pt x="54" y="2480"/>
                    <a:pt x="27" y="2311"/>
                  </a:cubicBezTo>
                  <a:cubicBezTo>
                    <a:pt x="0" y="2141"/>
                    <a:pt x="18" y="2025"/>
                    <a:pt x="170" y="1829"/>
                  </a:cubicBezTo>
                  <a:cubicBezTo>
                    <a:pt x="321" y="1624"/>
                    <a:pt x="946" y="116"/>
                    <a:pt x="275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875;p45">
              <a:extLst>
                <a:ext uri="{FF2B5EF4-FFF2-40B4-BE49-F238E27FC236}">
                  <a16:creationId xmlns:a16="http://schemas.microsoft.com/office/drawing/2014/main" id="{4AC8BE8E-5BFD-611E-A597-FCA228FFB29F}"/>
                </a:ext>
              </a:extLst>
            </p:cNvPr>
            <p:cNvSpPr/>
            <p:nvPr/>
          </p:nvSpPr>
          <p:spPr>
            <a:xfrm>
              <a:off x="8918773" y="1253481"/>
              <a:ext cx="464310" cy="303917"/>
            </a:xfrm>
            <a:custGeom>
              <a:avLst/>
              <a:gdLst/>
              <a:ahLst/>
              <a:cxnLst/>
              <a:rect l="l" t="t" r="r" b="b"/>
              <a:pathLst>
                <a:path w="5112" h="3346" extrusionOk="0">
                  <a:moveTo>
                    <a:pt x="4889" y="2382"/>
                  </a:moveTo>
                  <a:cubicBezTo>
                    <a:pt x="4889" y="2382"/>
                    <a:pt x="5112" y="2311"/>
                    <a:pt x="4942" y="2266"/>
                  </a:cubicBezTo>
                  <a:cubicBezTo>
                    <a:pt x="4800" y="2222"/>
                    <a:pt x="4220" y="2079"/>
                    <a:pt x="3890" y="1909"/>
                  </a:cubicBezTo>
                  <a:lnTo>
                    <a:pt x="3890" y="1909"/>
                  </a:lnTo>
                  <a:cubicBezTo>
                    <a:pt x="3818" y="1883"/>
                    <a:pt x="3765" y="1847"/>
                    <a:pt x="3729" y="1811"/>
                  </a:cubicBezTo>
                  <a:cubicBezTo>
                    <a:pt x="3488" y="1606"/>
                    <a:pt x="2989" y="803"/>
                    <a:pt x="2676" y="268"/>
                  </a:cubicBezTo>
                  <a:cubicBezTo>
                    <a:pt x="2623" y="179"/>
                    <a:pt x="2552" y="90"/>
                    <a:pt x="2480" y="0"/>
                  </a:cubicBezTo>
                  <a:cubicBezTo>
                    <a:pt x="2025" y="634"/>
                    <a:pt x="1829" y="1544"/>
                    <a:pt x="1784" y="1945"/>
                  </a:cubicBezTo>
                  <a:cubicBezTo>
                    <a:pt x="1365" y="1731"/>
                    <a:pt x="571" y="1303"/>
                    <a:pt x="0" y="946"/>
                  </a:cubicBezTo>
                  <a:cubicBezTo>
                    <a:pt x="295" y="1606"/>
                    <a:pt x="678" y="2168"/>
                    <a:pt x="732" y="2347"/>
                  </a:cubicBezTo>
                  <a:cubicBezTo>
                    <a:pt x="785" y="2534"/>
                    <a:pt x="723" y="2543"/>
                    <a:pt x="990" y="2570"/>
                  </a:cubicBezTo>
                  <a:cubicBezTo>
                    <a:pt x="1178" y="2578"/>
                    <a:pt x="1517" y="2578"/>
                    <a:pt x="1784" y="2418"/>
                  </a:cubicBezTo>
                  <a:cubicBezTo>
                    <a:pt x="1793" y="2650"/>
                    <a:pt x="1838" y="2998"/>
                    <a:pt x="1963" y="3346"/>
                  </a:cubicBezTo>
                  <a:cubicBezTo>
                    <a:pt x="2739" y="3203"/>
                    <a:pt x="3212" y="2926"/>
                    <a:pt x="3720" y="2730"/>
                  </a:cubicBezTo>
                  <a:cubicBezTo>
                    <a:pt x="4300" y="2498"/>
                    <a:pt x="4916" y="2552"/>
                    <a:pt x="5014" y="2516"/>
                  </a:cubicBezTo>
                  <a:cubicBezTo>
                    <a:pt x="5112" y="2480"/>
                    <a:pt x="4889" y="2382"/>
                    <a:pt x="4889" y="2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876;p45">
              <a:extLst>
                <a:ext uri="{FF2B5EF4-FFF2-40B4-BE49-F238E27FC236}">
                  <a16:creationId xmlns:a16="http://schemas.microsoft.com/office/drawing/2014/main" id="{190ACDF3-9B83-C603-AFD8-FC78BEA65A2F}"/>
                </a:ext>
              </a:extLst>
            </p:cNvPr>
            <p:cNvSpPr/>
            <p:nvPr/>
          </p:nvSpPr>
          <p:spPr>
            <a:xfrm>
              <a:off x="8973819" y="1546794"/>
              <a:ext cx="113534" cy="78750"/>
            </a:xfrm>
            <a:custGeom>
              <a:avLst/>
              <a:gdLst/>
              <a:ahLst/>
              <a:cxnLst/>
              <a:rect l="l" t="t" r="r" b="b"/>
              <a:pathLst>
                <a:path w="1250" h="867" extrusionOk="0">
                  <a:moveTo>
                    <a:pt x="1250" y="10"/>
                  </a:moveTo>
                  <a:cubicBezTo>
                    <a:pt x="1250" y="10"/>
                    <a:pt x="804" y="634"/>
                    <a:pt x="1" y="866"/>
                  </a:cubicBezTo>
                  <a:cubicBezTo>
                    <a:pt x="161" y="643"/>
                    <a:pt x="420" y="322"/>
                    <a:pt x="420" y="322"/>
                  </a:cubicBezTo>
                  <a:cubicBezTo>
                    <a:pt x="590" y="188"/>
                    <a:pt x="946" y="1"/>
                    <a:pt x="125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" name="Google Shape;3870;p45">
            <a:extLst>
              <a:ext uri="{FF2B5EF4-FFF2-40B4-BE49-F238E27FC236}">
                <a16:creationId xmlns:a16="http://schemas.microsoft.com/office/drawing/2014/main" id="{5A508462-D1FE-ED57-E2B4-4543B025BA90}"/>
              </a:ext>
            </a:extLst>
          </p:cNvPr>
          <p:cNvGrpSpPr/>
          <p:nvPr/>
        </p:nvGrpSpPr>
        <p:grpSpPr>
          <a:xfrm flipH="1">
            <a:off x="8946837" y="4600809"/>
            <a:ext cx="811637" cy="619908"/>
            <a:chOff x="8632734" y="1132759"/>
            <a:chExt cx="750350" cy="492784"/>
          </a:xfrm>
          <a:effectLst/>
        </p:grpSpPr>
        <p:sp>
          <p:nvSpPr>
            <p:cNvPr id="14" name="Google Shape;3871;p45">
              <a:extLst>
                <a:ext uri="{FF2B5EF4-FFF2-40B4-BE49-F238E27FC236}">
                  <a16:creationId xmlns:a16="http://schemas.microsoft.com/office/drawing/2014/main" id="{9F0C6BF1-6556-ED46-304F-13E8E201935D}"/>
                </a:ext>
              </a:extLst>
            </p:cNvPr>
            <p:cNvSpPr/>
            <p:nvPr/>
          </p:nvSpPr>
          <p:spPr>
            <a:xfrm>
              <a:off x="8700769" y="1400910"/>
              <a:ext cx="260221" cy="209181"/>
            </a:xfrm>
            <a:custGeom>
              <a:avLst/>
              <a:gdLst/>
              <a:ahLst/>
              <a:cxnLst/>
              <a:rect l="l" t="t" r="r" b="b"/>
              <a:pathLst>
                <a:path w="2865" h="2303" extrusionOk="0">
                  <a:moveTo>
                    <a:pt x="545" y="72"/>
                  </a:moveTo>
                  <a:cubicBezTo>
                    <a:pt x="268" y="670"/>
                    <a:pt x="0" y="1241"/>
                    <a:pt x="375" y="1732"/>
                  </a:cubicBezTo>
                  <a:cubicBezTo>
                    <a:pt x="741" y="2222"/>
                    <a:pt x="2043" y="2303"/>
                    <a:pt x="2864" y="1874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3872;p45">
              <a:extLst>
                <a:ext uri="{FF2B5EF4-FFF2-40B4-BE49-F238E27FC236}">
                  <a16:creationId xmlns:a16="http://schemas.microsoft.com/office/drawing/2014/main" id="{761B795E-E119-5DB1-6093-E798E6E2F305}"/>
                </a:ext>
              </a:extLst>
            </p:cNvPr>
            <p:cNvSpPr/>
            <p:nvPr/>
          </p:nvSpPr>
          <p:spPr>
            <a:xfrm>
              <a:off x="8731562" y="1132759"/>
              <a:ext cx="420622" cy="260955"/>
            </a:xfrm>
            <a:custGeom>
              <a:avLst/>
              <a:gdLst/>
              <a:ahLst/>
              <a:cxnLst/>
              <a:rect l="l" t="t" r="r" b="b"/>
              <a:pathLst>
                <a:path w="4631" h="2873" extrusionOk="0">
                  <a:moveTo>
                    <a:pt x="2373" y="18"/>
                  </a:moveTo>
                  <a:cubicBezTo>
                    <a:pt x="2418" y="27"/>
                    <a:pt x="2463" y="45"/>
                    <a:pt x="2498" y="63"/>
                  </a:cubicBezTo>
                  <a:cubicBezTo>
                    <a:pt x="2570" y="98"/>
                    <a:pt x="2641" y="134"/>
                    <a:pt x="2712" y="170"/>
                  </a:cubicBezTo>
                  <a:cubicBezTo>
                    <a:pt x="2775" y="205"/>
                    <a:pt x="2837" y="232"/>
                    <a:pt x="2891" y="259"/>
                  </a:cubicBezTo>
                  <a:cubicBezTo>
                    <a:pt x="2998" y="321"/>
                    <a:pt x="3060" y="366"/>
                    <a:pt x="3060" y="366"/>
                  </a:cubicBezTo>
                  <a:lnTo>
                    <a:pt x="3087" y="330"/>
                  </a:lnTo>
                  <a:cubicBezTo>
                    <a:pt x="3087" y="330"/>
                    <a:pt x="3025" y="277"/>
                    <a:pt x="2926" y="205"/>
                  </a:cubicBezTo>
                  <a:cubicBezTo>
                    <a:pt x="2882" y="161"/>
                    <a:pt x="2828" y="125"/>
                    <a:pt x="2766" y="80"/>
                  </a:cubicBezTo>
                  <a:cubicBezTo>
                    <a:pt x="2730" y="54"/>
                    <a:pt x="2686" y="27"/>
                    <a:pt x="2650" y="0"/>
                  </a:cubicBezTo>
                  <a:cubicBezTo>
                    <a:pt x="2712" y="0"/>
                    <a:pt x="2784" y="0"/>
                    <a:pt x="2846" y="0"/>
                  </a:cubicBezTo>
                  <a:cubicBezTo>
                    <a:pt x="2855" y="9"/>
                    <a:pt x="2855" y="9"/>
                    <a:pt x="2855" y="9"/>
                  </a:cubicBezTo>
                  <a:cubicBezTo>
                    <a:pt x="2918" y="45"/>
                    <a:pt x="2989" y="89"/>
                    <a:pt x="3051" y="134"/>
                  </a:cubicBezTo>
                  <a:cubicBezTo>
                    <a:pt x="3114" y="179"/>
                    <a:pt x="3185" y="223"/>
                    <a:pt x="3239" y="277"/>
                  </a:cubicBezTo>
                  <a:cubicBezTo>
                    <a:pt x="3292" y="321"/>
                    <a:pt x="3355" y="366"/>
                    <a:pt x="3399" y="402"/>
                  </a:cubicBezTo>
                  <a:cubicBezTo>
                    <a:pt x="3489" y="482"/>
                    <a:pt x="3542" y="535"/>
                    <a:pt x="3542" y="535"/>
                  </a:cubicBezTo>
                  <a:lnTo>
                    <a:pt x="3578" y="509"/>
                  </a:lnTo>
                  <a:cubicBezTo>
                    <a:pt x="3578" y="509"/>
                    <a:pt x="3524" y="446"/>
                    <a:pt x="3444" y="357"/>
                  </a:cubicBezTo>
                  <a:cubicBezTo>
                    <a:pt x="3408" y="303"/>
                    <a:pt x="3355" y="259"/>
                    <a:pt x="3310" y="196"/>
                  </a:cubicBezTo>
                  <a:cubicBezTo>
                    <a:pt x="3257" y="143"/>
                    <a:pt x="3203" y="98"/>
                    <a:pt x="3150" y="45"/>
                  </a:cubicBezTo>
                  <a:cubicBezTo>
                    <a:pt x="3212" y="54"/>
                    <a:pt x="3283" y="71"/>
                    <a:pt x="3346" y="89"/>
                  </a:cubicBezTo>
                  <a:cubicBezTo>
                    <a:pt x="3381" y="125"/>
                    <a:pt x="3417" y="161"/>
                    <a:pt x="3453" y="196"/>
                  </a:cubicBezTo>
                  <a:cubicBezTo>
                    <a:pt x="3515" y="250"/>
                    <a:pt x="3569" y="303"/>
                    <a:pt x="3622" y="357"/>
                  </a:cubicBezTo>
                  <a:cubicBezTo>
                    <a:pt x="3667" y="419"/>
                    <a:pt x="3720" y="464"/>
                    <a:pt x="3756" y="518"/>
                  </a:cubicBezTo>
                  <a:cubicBezTo>
                    <a:pt x="3828" y="607"/>
                    <a:pt x="3881" y="669"/>
                    <a:pt x="3881" y="669"/>
                  </a:cubicBezTo>
                  <a:lnTo>
                    <a:pt x="3917" y="651"/>
                  </a:lnTo>
                  <a:cubicBezTo>
                    <a:pt x="3917" y="651"/>
                    <a:pt x="3872" y="580"/>
                    <a:pt x="3810" y="473"/>
                  </a:cubicBezTo>
                  <a:cubicBezTo>
                    <a:pt x="3783" y="419"/>
                    <a:pt x="3738" y="366"/>
                    <a:pt x="3703" y="294"/>
                  </a:cubicBezTo>
                  <a:cubicBezTo>
                    <a:pt x="3676" y="268"/>
                    <a:pt x="3658" y="232"/>
                    <a:pt x="3631" y="196"/>
                  </a:cubicBezTo>
                  <a:cubicBezTo>
                    <a:pt x="3756" y="259"/>
                    <a:pt x="3863" y="330"/>
                    <a:pt x="3961" y="402"/>
                  </a:cubicBezTo>
                  <a:cubicBezTo>
                    <a:pt x="3997" y="455"/>
                    <a:pt x="4033" y="518"/>
                    <a:pt x="4059" y="571"/>
                  </a:cubicBezTo>
                  <a:cubicBezTo>
                    <a:pt x="4095" y="633"/>
                    <a:pt x="4140" y="696"/>
                    <a:pt x="4158" y="749"/>
                  </a:cubicBezTo>
                  <a:cubicBezTo>
                    <a:pt x="4211" y="857"/>
                    <a:pt x="4247" y="928"/>
                    <a:pt x="4247" y="928"/>
                  </a:cubicBezTo>
                  <a:lnTo>
                    <a:pt x="4291" y="919"/>
                  </a:lnTo>
                  <a:cubicBezTo>
                    <a:pt x="4291" y="919"/>
                    <a:pt x="4265" y="839"/>
                    <a:pt x="4229" y="723"/>
                  </a:cubicBezTo>
                  <a:cubicBezTo>
                    <a:pt x="4220" y="687"/>
                    <a:pt x="4202" y="660"/>
                    <a:pt x="4193" y="625"/>
                  </a:cubicBezTo>
                  <a:cubicBezTo>
                    <a:pt x="4425" y="883"/>
                    <a:pt x="4541" y="1187"/>
                    <a:pt x="4586" y="1419"/>
                  </a:cubicBezTo>
                  <a:lnTo>
                    <a:pt x="4630" y="2721"/>
                  </a:lnTo>
                  <a:lnTo>
                    <a:pt x="197" y="2873"/>
                  </a:lnTo>
                  <a:cubicBezTo>
                    <a:pt x="0" y="1026"/>
                    <a:pt x="937" y="152"/>
                    <a:pt x="237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3873;p45">
              <a:extLst>
                <a:ext uri="{FF2B5EF4-FFF2-40B4-BE49-F238E27FC236}">
                  <a16:creationId xmlns:a16="http://schemas.microsoft.com/office/drawing/2014/main" id="{601ACFD1-A7BB-8F05-54AB-B3785A7D2B27}"/>
                </a:ext>
              </a:extLst>
            </p:cNvPr>
            <p:cNvSpPr/>
            <p:nvPr/>
          </p:nvSpPr>
          <p:spPr>
            <a:xfrm>
              <a:off x="8632734" y="1233225"/>
              <a:ext cx="125614" cy="271491"/>
            </a:xfrm>
            <a:custGeom>
              <a:avLst/>
              <a:gdLst/>
              <a:ahLst/>
              <a:cxnLst/>
              <a:rect l="l" t="t" r="r" b="b"/>
              <a:pathLst>
                <a:path w="1383" h="2989" extrusionOk="0">
                  <a:moveTo>
                    <a:pt x="1267" y="1838"/>
                  </a:moveTo>
                  <a:cubicBezTo>
                    <a:pt x="1383" y="1294"/>
                    <a:pt x="669" y="286"/>
                    <a:pt x="9" y="0"/>
                  </a:cubicBezTo>
                  <a:cubicBezTo>
                    <a:pt x="303" y="1508"/>
                    <a:pt x="0" y="2953"/>
                    <a:pt x="54" y="2971"/>
                  </a:cubicBezTo>
                  <a:cubicBezTo>
                    <a:pt x="116" y="2989"/>
                    <a:pt x="1124" y="2525"/>
                    <a:pt x="1267" y="1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3874;p45">
              <a:extLst>
                <a:ext uri="{FF2B5EF4-FFF2-40B4-BE49-F238E27FC236}">
                  <a16:creationId xmlns:a16="http://schemas.microsoft.com/office/drawing/2014/main" id="{97FD7571-D029-6E75-C902-68F845AD9B39}"/>
                </a:ext>
              </a:extLst>
            </p:cNvPr>
            <p:cNvSpPr/>
            <p:nvPr/>
          </p:nvSpPr>
          <p:spPr>
            <a:xfrm>
              <a:off x="8743734" y="1201613"/>
              <a:ext cx="639335" cy="382576"/>
            </a:xfrm>
            <a:custGeom>
              <a:avLst/>
              <a:gdLst/>
              <a:ahLst/>
              <a:cxnLst/>
              <a:rect l="l" t="t" r="r" b="b"/>
              <a:pathLst>
                <a:path w="7039" h="4212" extrusionOk="0">
                  <a:moveTo>
                    <a:pt x="2757" y="45"/>
                  </a:moveTo>
                  <a:cubicBezTo>
                    <a:pt x="3676" y="0"/>
                    <a:pt x="4291" y="313"/>
                    <a:pt x="4603" y="839"/>
                  </a:cubicBezTo>
                  <a:cubicBezTo>
                    <a:pt x="4916" y="1374"/>
                    <a:pt x="5415" y="2177"/>
                    <a:pt x="5656" y="2382"/>
                  </a:cubicBezTo>
                  <a:cubicBezTo>
                    <a:pt x="5897" y="2587"/>
                    <a:pt x="6700" y="2784"/>
                    <a:pt x="6869" y="2837"/>
                  </a:cubicBezTo>
                  <a:cubicBezTo>
                    <a:pt x="7039" y="2882"/>
                    <a:pt x="6816" y="2953"/>
                    <a:pt x="6816" y="2953"/>
                  </a:cubicBezTo>
                  <a:cubicBezTo>
                    <a:pt x="6816" y="2953"/>
                    <a:pt x="7039" y="3051"/>
                    <a:pt x="6941" y="3087"/>
                  </a:cubicBezTo>
                  <a:cubicBezTo>
                    <a:pt x="6843" y="3123"/>
                    <a:pt x="6227" y="3069"/>
                    <a:pt x="5647" y="3301"/>
                  </a:cubicBezTo>
                  <a:cubicBezTo>
                    <a:pt x="5067" y="3524"/>
                    <a:pt x="4523" y="3854"/>
                    <a:pt x="3533" y="3970"/>
                  </a:cubicBezTo>
                  <a:cubicBezTo>
                    <a:pt x="2543" y="4077"/>
                    <a:pt x="1695" y="4211"/>
                    <a:pt x="990" y="3694"/>
                  </a:cubicBezTo>
                  <a:cubicBezTo>
                    <a:pt x="295" y="3176"/>
                    <a:pt x="54" y="2480"/>
                    <a:pt x="27" y="2311"/>
                  </a:cubicBezTo>
                  <a:cubicBezTo>
                    <a:pt x="0" y="2141"/>
                    <a:pt x="18" y="2025"/>
                    <a:pt x="170" y="1829"/>
                  </a:cubicBezTo>
                  <a:cubicBezTo>
                    <a:pt x="321" y="1624"/>
                    <a:pt x="946" y="116"/>
                    <a:pt x="275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3875;p45">
              <a:extLst>
                <a:ext uri="{FF2B5EF4-FFF2-40B4-BE49-F238E27FC236}">
                  <a16:creationId xmlns:a16="http://schemas.microsoft.com/office/drawing/2014/main" id="{F2E05059-0FEB-7AAB-644D-3701D044575A}"/>
                </a:ext>
              </a:extLst>
            </p:cNvPr>
            <p:cNvSpPr/>
            <p:nvPr/>
          </p:nvSpPr>
          <p:spPr>
            <a:xfrm>
              <a:off x="8918773" y="1253481"/>
              <a:ext cx="464310" cy="303917"/>
            </a:xfrm>
            <a:custGeom>
              <a:avLst/>
              <a:gdLst/>
              <a:ahLst/>
              <a:cxnLst/>
              <a:rect l="l" t="t" r="r" b="b"/>
              <a:pathLst>
                <a:path w="5112" h="3346" extrusionOk="0">
                  <a:moveTo>
                    <a:pt x="4889" y="2382"/>
                  </a:moveTo>
                  <a:cubicBezTo>
                    <a:pt x="4889" y="2382"/>
                    <a:pt x="5112" y="2311"/>
                    <a:pt x="4942" y="2266"/>
                  </a:cubicBezTo>
                  <a:cubicBezTo>
                    <a:pt x="4800" y="2222"/>
                    <a:pt x="4220" y="2079"/>
                    <a:pt x="3890" y="1909"/>
                  </a:cubicBezTo>
                  <a:lnTo>
                    <a:pt x="3890" y="1909"/>
                  </a:lnTo>
                  <a:cubicBezTo>
                    <a:pt x="3818" y="1883"/>
                    <a:pt x="3765" y="1847"/>
                    <a:pt x="3729" y="1811"/>
                  </a:cubicBezTo>
                  <a:cubicBezTo>
                    <a:pt x="3488" y="1606"/>
                    <a:pt x="2989" y="803"/>
                    <a:pt x="2676" y="268"/>
                  </a:cubicBezTo>
                  <a:cubicBezTo>
                    <a:pt x="2623" y="179"/>
                    <a:pt x="2552" y="90"/>
                    <a:pt x="2480" y="0"/>
                  </a:cubicBezTo>
                  <a:cubicBezTo>
                    <a:pt x="2025" y="634"/>
                    <a:pt x="1829" y="1544"/>
                    <a:pt x="1784" y="1945"/>
                  </a:cubicBezTo>
                  <a:cubicBezTo>
                    <a:pt x="1365" y="1731"/>
                    <a:pt x="571" y="1303"/>
                    <a:pt x="0" y="946"/>
                  </a:cubicBezTo>
                  <a:cubicBezTo>
                    <a:pt x="295" y="1606"/>
                    <a:pt x="678" y="2168"/>
                    <a:pt x="732" y="2347"/>
                  </a:cubicBezTo>
                  <a:cubicBezTo>
                    <a:pt x="785" y="2534"/>
                    <a:pt x="723" y="2543"/>
                    <a:pt x="990" y="2570"/>
                  </a:cubicBezTo>
                  <a:cubicBezTo>
                    <a:pt x="1178" y="2578"/>
                    <a:pt x="1517" y="2578"/>
                    <a:pt x="1784" y="2418"/>
                  </a:cubicBezTo>
                  <a:cubicBezTo>
                    <a:pt x="1793" y="2650"/>
                    <a:pt x="1838" y="2998"/>
                    <a:pt x="1963" y="3346"/>
                  </a:cubicBezTo>
                  <a:cubicBezTo>
                    <a:pt x="2739" y="3203"/>
                    <a:pt x="3212" y="2926"/>
                    <a:pt x="3720" y="2730"/>
                  </a:cubicBezTo>
                  <a:cubicBezTo>
                    <a:pt x="4300" y="2498"/>
                    <a:pt x="4916" y="2552"/>
                    <a:pt x="5014" y="2516"/>
                  </a:cubicBezTo>
                  <a:cubicBezTo>
                    <a:pt x="5112" y="2480"/>
                    <a:pt x="4889" y="2382"/>
                    <a:pt x="4889" y="2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876;p45">
              <a:extLst>
                <a:ext uri="{FF2B5EF4-FFF2-40B4-BE49-F238E27FC236}">
                  <a16:creationId xmlns:a16="http://schemas.microsoft.com/office/drawing/2014/main" id="{D708809D-676C-F078-E23D-79A8DDDC0828}"/>
                </a:ext>
              </a:extLst>
            </p:cNvPr>
            <p:cNvSpPr/>
            <p:nvPr/>
          </p:nvSpPr>
          <p:spPr>
            <a:xfrm>
              <a:off x="8973819" y="1546794"/>
              <a:ext cx="113534" cy="78750"/>
            </a:xfrm>
            <a:custGeom>
              <a:avLst/>
              <a:gdLst/>
              <a:ahLst/>
              <a:cxnLst/>
              <a:rect l="l" t="t" r="r" b="b"/>
              <a:pathLst>
                <a:path w="1250" h="867" extrusionOk="0">
                  <a:moveTo>
                    <a:pt x="1250" y="10"/>
                  </a:moveTo>
                  <a:cubicBezTo>
                    <a:pt x="1250" y="10"/>
                    <a:pt x="804" y="634"/>
                    <a:pt x="1" y="866"/>
                  </a:cubicBezTo>
                  <a:cubicBezTo>
                    <a:pt x="161" y="643"/>
                    <a:pt x="420" y="322"/>
                    <a:pt x="420" y="322"/>
                  </a:cubicBezTo>
                  <a:cubicBezTo>
                    <a:pt x="590" y="188"/>
                    <a:pt x="946" y="1"/>
                    <a:pt x="125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6F8E445-D28A-EFAF-9A21-60827E9FF2DD}"/>
              </a:ext>
            </a:extLst>
          </p:cNvPr>
          <p:cNvSpPr txBox="1"/>
          <p:nvPr/>
        </p:nvSpPr>
        <p:spPr>
          <a:xfrm>
            <a:off x="1609411" y="1102723"/>
            <a:ext cx="8973178" cy="4965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significance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Applications of Marine Biotechnology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Aquaculture and fishery 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Biomedical and Pharmaceutical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Biomaterials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Biofuel</a:t>
            </a:r>
          </a:p>
          <a:p>
            <a:pPr marL="914400" lvl="1" indent="-457200">
              <a:buSzPct val="6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Ocean conservation and Environmental protection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  <a:p>
            <a:pPr marL="457200" indent="-457200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Outro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0C607E"/>
            </a:gs>
            <a:gs pos="75000">
              <a:srgbClr val="5DB0CF"/>
            </a:gs>
            <a:gs pos="43000">
              <a:srgbClr val="8CDFFE"/>
            </a:gs>
            <a:gs pos="100000">
              <a:schemeClr val="accent4"/>
            </a:gs>
          </a:gsLst>
          <a:lin ang="54007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3870;p45">
            <a:extLst>
              <a:ext uri="{FF2B5EF4-FFF2-40B4-BE49-F238E27FC236}">
                <a16:creationId xmlns:a16="http://schemas.microsoft.com/office/drawing/2014/main" id="{B0D9A96A-D69A-209F-38B5-AFA9CB0E26B8}"/>
              </a:ext>
            </a:extLst>
          </p:cNvPr>
          <p:cNvGrpSpPr/>
          <p:nvPr/>
        </p:nvGrpSpPr>
        <p:grpSpPr>
          <a:xfrm flipH="1">
            <a:off x="8312944" y="4638226"/>
            <a:ext cx="1804219" cy="1439577"/>
            <a:chOff x="8632734" y="1132759"/>
            <a:chExt cx="750350" cy="492784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10" name="Google Shape;3871;p45">
              <a:extLst>
                <a:ext uri="{FF2B5EF4-FFF2-40B4-BE49-F238E27FC236}">
                  <a16:creationId xmlns:a16="http://schemas.microsoft.com/office/drawing/2014/main" id="{3D0A554C-5F8F-D5B4-0158-78F230BC17A4}"/>
                </a:ext>
              </a:extLst>
            </p:cNvPr>
            <p:cNvSpPr/>
            <p:nvPr/>
          </p:nvSpPr>
          <p:spPr>
            <a:xfrm>
              <a:off x="8700769" y="1400910"/>
              <a:ext cx="260221" cy="209181"/>
            </a:xfrm>
            <a:custGeom>
              <a:avLst/>
              <a:gdLst/>
              <a:ahLst/>
              <a:cxnLst/>
              <a:rect l="l" t="t" r="r" b="b"/>
              <a:pathLst>
                <a:path w="2865" h="2303" extrusionOk="0">
                  <a:moveTo>
                    <a:pt x="545" y="72"/>
                  </a:moveTo>
                  <a:cubicBezTo>
                    <a:pt x="268" y="670"/>
                    <a:pt x="0" y="1241"/>
                    <a:pt x="375" y="1732"/>
                  </a:cubicBezTo>
                  <a:cubicBezTo>
                    <a:pt x="741" y="2222"/>
                    <a:pt x="2043" y="2303"/>
                    <a:pt x="2864" y="1874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872;p45">
              <a:extLst>
                <a:ext uri="{FF2B5EF4-FFF2-40B4-BE49-F238E27FC236}">
                  <a16:creationId xmlns:a16="http://schemas.microsoft.com/office/drawing/2014/main" id="{D77D74B3-AF21-C7B0-8D0C-3A999ED18281}"/>
                </a:ext>
              </a:extLst>
            </p:cNvPr>
            <p:cNvSpPr/>
            <p:nvPr/>
          </p:nvSpPr>
          <p:spPr>
            <a:xfrm>
              <a:off x="8731562" y="1132759"/>
              <a:ext cx="420622" cy="260955"/>
            </a:xfrm>
            <a:custGeom>
              <a:avLst/>
              <a:gdLst/>
              <a:ahLst/>
              <a:cxnLst/>
              <a:rect l="l" t="t" r="r" b="b"/>
              <a:pathLst>
                <a:path w="4631" h="2873" extrusionOk="0">
                  <a:moveTo>
                    <a:pt x="2373" y="18"/>
                  </a:moveTo>
                  <a:cubicBezTo>
                    <a:pt x="2418" y="27"/>
                    <a:pt x="2463" y="45"/>
                    <a:pt x="2498" y="63"/>
                  </a:cubicBezTo>
                  <a:cubicBezTo>
                    <a:pt x="2570" y="98"/>
                    <a:pt x="2641" y="134"/>
                    <a:pt x="2712" y="170"/>
                  </a:cubicBezTo>
                  <a:cubicBezTo>
                    <a:pt x="2775" y="205"/>
                    <a:pt x="2837" y="232"/>
                    <a:pt x="2891" y="259"/>
                  </a:cubicBezTo>
                  <a:cubicBezTo>
                    <a:pt x="2998" y="321"/>
                    <a:pt x="3060" y="366"/>
                    <a:pt x="3060" y="366"/>
                  </a:cubicBezTo>
                  <a:lnTo>
                    <a:pt x="3087" y="330"/>
                  </a:lnTo>
                  <a:cubicBezTo>
                    <a:pt x="3087" y="330"/>
                    <a:pt x="3025" y="277"/>
                    <a:pt x="2926" y="205"/>
                  </a:cubicBezTo>
                  <a:cubicBezTo>
                    <a:pt x="2882" y="161"/>
                    <a:pt x="2828" y="125"/>
                    <a:pt x="2766" y="80"/>
                  </a:cubicBezTo>
                  <a:cubicBezTo>
                    <a:pt x="2730" y="54"/>
                    <a:pt x="2686" y="27"/>
                    <a:pt x="2650" y="0"/>
                  </a:cubicBezTo>
                  <a:cubicBezTo>
                    <a:pt x="2712" y="0"/>
                    <a:pt x="2784" y="0"/>
                    <a:pt x="2846" y="0"/>
                  </a:cubicBezTo>
                  <a:cubicBezTo>
                    <a:pt x="2855" y="9"/>
                    <a:pt x="2855" y="9"/>
                    <a:pt x="2855" y="9"/>
                  </a:cubicBezTo>
                  <a:cubicBezTo>
                    <a:pt x="2918" y="45"/>
                    <a:pt x="2989" y="89"/>
                    <a:pt x="3051" y="134"/>
                  </a:cubicBezTo>
                  <a:cubicBezTo>
                    <a:pt x="3114" y="179"/>
                    <a:pt x="3185" y="223"/>
                    <a:pt x="3239" y="277"/>
                  </a:cubicBezTo>
                  <a:cubicBezTo>
                    <a:pt x="3292" y="321"/>
                    <a:pt x="3355" y="366"/>
                    <a:pt x="3399" y="402"/>
                  </a:cubicBezTo>
                  <a:cubicBezTo>
                    <a:pt x="3489" y="482"/>
                    <a:pt x="3542" y="535"/>
                    <a:pt x="3542" y="535"/>
                  </a:cubicBezTo>
                  <a:lnTo>
                    <a:pt x="3578" y="509"/>
                  </a:lnTo>
                  <a:cubicBezTo>
                    <a:pt x="3578" y="509"/>
                    <a:pt x="3524" y="446"/>
                    <a:pt x="3444" y="357"/>
                  </a:cubicBezTo>
                  <a:cubicBezTo>
                    <a:pt x="3408" y="303"/>
                    <a:pt x="3355" y="259"/>
                    <a:pt x="3310" y="196"/>
                  </a:cubicBezTo>
                  <a:cubicBezTo>
                    <a:pt x="3257" y="143"/>
                    <a:pt x="3203" y="98"/>
                    <a:pt x="3150" y="45"/>
                  </a:cubicBezTo>
                  <a:cubicBezTo>
                    <a:pt x="3212" y="54"/>
                    <a:pt x="3283" y="71"/>
                    <a:pt x="3346" y="89"/>
                  </a:cubicBezTo>
                  <a:cubicBezTo>
                    <a:pt x="3381" y="125"/>
                    <a:pt x="3417" y="161"/>
                    <a:pt x="3453" y="196"/>
                  </a:cubicBezTo>
                  <a:cubicBezTo>
                    <a:pt x="3515" y="250"/>
                    <a:pt x="3569" y="303"/>
                    <a:pt x="3622" y="357"/>
                  </a:cubicBezTo>
                  <a:cubicBezTo>
                    <a:pt x="3667" y="419"/>
                    <a:pt x="3720" y="464"/>
                    <a:pt x="3756" y="518"/>
                  </a:cubicBezTo>
                  <a:cubicBezTo>
                    <a:pt x="3828" y="607"/>
                    <a:pt x="3881" y="669"/>
                    <a:pt x="3881" y="669"/>
                  </a:cubicBezTo>
                  <a:lnTo>
                    <a:pt x="3917" y="651"/>
                  </a:lnTo>
                  <a:cubicBezTo>
                    <a:pt x="3917" y="651"/>
                    <a:pt x="3872" y="580"/>
                    <a:pt x="3810" y="473"/>
                  </a:cubicBezTo>
                  <a:cubicBezTo>
                    <a:pt x="3783" y="419"/>
                    <a:pt x="3738" y="366"/>
                    <a:pt x="3703" y="294"/>
                  </a:cubicBezTo>
                  <a:cubicBezTo>
                    <a:pt x="3676" y="268"/>
                    <a:pt x="3658" y="232"/>
                    <a:pt x="3631" y="196"/>
                  </a:cubicBezTo>
                  <a:cubicBezTo>
                    <a:pt x="3756" y="259"/>
                    <a:pt x="3863" y="330"/>
                    <a:pt x="3961" y="402"/>
                  </a:cubicBezTo>
                  <a:cubicBezTo>
                    <a:pt x="3997" y="455"/>
                    <a:pt x="4033" y="518"/>
                    <a:pt x="4059" y="571"/>
                  </a:cubicBezTo>
                  <a:cubicBezTo>
                    <a:pt x="4095" y="633"/>
                    <a:pt x="4140" y="696"/>
                    <a:pt x="4158" y="749"/>
                  </a:cubicBezTo>
                  <a:cubicBezTo>
                    <a:pt x="4211" y="857"/>
                    <a:pt x="4247" y="928"/>
                    <a:pt x="4247" y="928"/>
                  </a:cubicBezTo>
                  <a:lnTo>
                    <a:pt x="4291" y="919"/>
                  </a:lnTo>
                  <a:cubicBezTo>
                    <a:pt x="4291" y="919"/>
                    <a:pt x="4265" y="839"/>
                    <a:pt x="4229" y="723"/>
                  </a:cubicBezTo>
                  <a:cubicBezTo>
                    <a:pt x="4220" y="687"/>
                    <a:pt x="4202" y="660"/>
                    <a:pt x="4193" y="625"/>
                  </a:cubicBezTo>
                  <a:cubicBezTo>
                    <a:pt x="4425" y="883"/>
                    <a:pt x="4541" y="1187"/>
                    <a:pt x="4586" y="1419"/>
                  </a:cubicBezTo>
                  <a:lnTo>
                    <a:pt x="4630" y="2721"/>
                  </a:lnTo>
                  <a:lnTo>
                    <a:pt x="197" y="2873"/>
                  </a:lnTo>
                  <a:cubicBezTo>
                    <a:pt x="0" y="1026"/>
                    <a:pt x="937" y="152"/>
                    <a:pt x="237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873;p45">
              <a:extLst>
                <a:ext uri="{FF2B5EF4-FFF2-40B4-BE49-F238E27FC236}">
                  <a16:creationId xmlns:a16="http://schemas.microsoft.com/office/drawing/2014/main" id="{FDEEA6D3-5E18-C6FD-7409-E1B2BE4E4346}"/>
                </a:ext>
              </a:extLst>
            </p:cNvPr>
            <p:cNvSpPr/>
            <p:nvPr/>
          </p:nvSpPr>
          <p:spPr>
            <a:xfrm>
              <a:off x="8632734" y="1233225"/>
              <a:ext cx="125614" cy="271491"/>
            </a:xfrm>
            <a:custGeom>
              <a:avLst/>
              <a:gdLst/>
              <a:ahLst/>
              <a:cxnLst/>
              <a:rect l="l" t="t" r="r" b="b"/>
              <a:pathLst>
                <a:path w="1383" h="2989" extrusionOk="0">
                  <a:moveTo>
                    <a:pt x="1267" y="1838"/>
                  </a:moveTo>
                  <a:cubicBezTo>
                    <a:pt x="1383" y="1294"/>
                    <a:pt x="669" y="286"/>
                    <a:pt x="9" y="0"/>
                  </a:cubicBezTo>
                  <a:cubicBezTo>
                    <a:pt x="303" y="1508"/>
                    <a:pt x="0" y="2953"/>
                    <a:pt x="54" y="2971"/>
                  </a:cubicBezTo>
                  <a:cubicBezTo>
                    <a:pt x="116" y="2989"/>
                    <a:pt x="1124" y="2525"/>
                    <a:pt x="1267" y="1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874;p45">
              <a:extLst>
                <a:ext uri="{FF2B5EF4-FFF2-40B4-BE49-F238E27FC236}">
                  <a16:creationId xmlns:a16="http://schemas.microsoft.com/office/drawing/2014/main" id="{B6A21354-C418-DA66-9411-A06422900B44}"/>
                </a:ext>
              </a:extLst>
            </p:cNvPr>
            <p:cNvSpPr/>
            <p:nvPr/>
          </p:nvSpPr>
          <p:spPr>
            <a:xfrm>
              <a:off x="8743734" y="1201613"/>
              <a:ext cx="639335" cy="382576"/>
            </a:xfrm>
            <a:custGeom>
              <a:avLst/>
              <a:gdLst/>
              <a:ahLst/>
              <a:cxnLst/>
              <a:rect l="l" t="t" r="r" b="b"/>
              <a:pathLst>
                <a:path w="7039" h="4212" extrusionOk="0">
                  <a:moveTo>
                    <a:pt x="2757" y="45"/>
                  </a:moveTo>
                  <a:cubicBezTo>
                    <a:pt x="3676" y="0"/>
                    <a:pt x="4291" y="313"/>
                    <a:pt x="4603" y="839"/>
                  </a:cubicBezTo>
                  <a:cubicBezTo>
                    <a:pt x="4916" y="1374"/>
                    <a:pt x="5415" y="2177"/>
                    <a:pt x="5656" y="2382"/>
                  </a:cubicBezTo>
                  <a:cubicBezTo>
                    <a:pt x="5897" y="2587"/>
                    <a:pt x="6700" y="2784"/>
                    <a:pt x="6869" y="2837"/>
                  </a:cubicBezTo>
                  <a:cubicBezTo>
                    <a:pt x="7039" y="2882"/>
                    <a:pt x="6816" y="2953"/>
                    <a:pt x="6816" y="2953"/>
                  </a:cubicBezTo>
                  <a:cubicBezTo>
                    <a:pt x="6816" y="2953"/>
                    <a:pt x="7039" y="3051"/>
                    <a:pt x="6941" y="3087"/>
                  </a:cubicBezTo>
                  <a:cubicBezTo>
                    <a:pt x="6843" y="3123"/>
                    <a:pt x="6227" y="3069"/>
                    <a:pt x="5647" y="3301"/>
                  </a:cubicBezTo>
                  <a:cubicBezTo>
                    <a:pt x="5067" y="3524"/>
                    <a:pt x="4523" y="3854"/>
                    <a:pt x="3533" y="3970"/>
                  </a:cubicBezTo>
                  <a:cubicBezTo>
                    <a:pt x="2543" y="4077"/>
                    <a:pt x="1695" y="4211"/>
                    <a:pt x="990" y="3694"/>
                  </a:cubicBezTo>
                  <a:cubicBezTo>
                    <a:pt x="295" y="3176"/>
                    <a:pt x="54" y="2480"/>
                    <a:pt x="27" y="2311"/>
                  </a:cubicBezTo>
                  <a:cubicBezTo>
                    <a:pt x="0" y="2141"/>
                    <a:pt x="18" y="2025"/>
                    <a:pt x="170" y="1829"/>
                  </a:cubicBezTo>
                  <a:cubicBezTo>
                    <a:pt x="321" y="1624"/>
                    <a:pt x="946" y="116"/>
                    <a:pt x="275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3875;p45">
              <a:extLst>
                <a:ext uri="{FF2B5EF4-FFF2-40B4-BE49-F238E27FC236}">
                  <a16:creationId xmlns:a16="http://schemas.microsoft.com/office/drawing/2014/main" id="{EF45F3B7-1CE0-FC65-CAFE-51A414A95E7E}"/>
                </a:ext>
              </a:extLst>
            </p:cNvPr>
            <p:cNvSpPr/>
            <p:nvPr/>
          </p:nvSpPr>
          <p:spPr>
            <a:xfrm>
              <a:off x="8918773" y="1253481"/>
              <a:ext cx="464310" cy="303917"/>
            </a:xfrm>
            <a:custGeom>
              <a:avLst/>
              <a:gdLst/>
              <a:ahLst/>
              <a:cxnLst/>
              <a:rect l="l" t="t" r="r" b="b"/>
              <a:pathLst>
                <a:path w="5112" h="3346" extrusionOk="0">
                  <a:moveTo>
                    <a:pt x="4889" y="2382"/>
                  </a:moveTo>
                  <a:cubicBezTo>
                    <a:pt x="4889" y="2382"/>
                    <a:pt x="5112" y="2311"/>
                    <a:pt x="4942" y="2266"/>
                  </a:cubicBezTo>
                  <a:cubicBezTo>
                    <a:pt x="4800" y="2222"/>
                    <a:pt x="4220" y="2079"/>
                    <a:pt x="3890" y="1909"/>
                  </a:cubicBezTo>
                  <a:lnTo>
                    <a:pt x="3890" y="1909"/>
                  </a:lnTo>
                  <a:cubicBezTo>
                    <a:pt x="3818" y="1883"/>
                    <a:pt x="3765" y="1847"/>
                    <a:pt x="3729" y="1811"/>
                  </a:cubicBezTo>
                  <a:cubicBezTo>
                    <a:pt x="3488" y="1606"/>
                    <a:pt x="2989" y="803"/>
                    <a:pt x="2676" y="268"/>
                  </a:cubicBezTo>
                  <a:cubicBezTo>
                    <a:pt x="2623" y="179"/>
                    <a:pt x="2552" y="90"/>
                    <a:pt x="2480" y="0"/>
                  </a:cubicBezTo>
                  <a:cubicBezTo>
                    <a:pt x="2025" y="634"/>
                    <a:pt x="1829" y="1544"/>
                    <a:pt x="1784" y="1945"/>
                  </a:cubicBezTo>
                  <a:cubicBezTo>
                    <a:pt x="1365" y="1731"/>
                    <a:pt x="571" y="1303"/>
                    <a:pt x="0" y="946"/>
                  </a:cubicBezTo>
                  <a:cubicBezTo>
                    <a:pt x="295" y="1606"/>
                    <a:pt x="678" y="2168"/>
                    <a:pt x="732" y="2347"/>
                  </a:cubicBezTo>
                  <a:cubicBezTo>
                    <a:pt x="785" y="2534"/>
                    <a:pt x="723" y="2543"/>
                    <a:pt x="990" y="2570"/>
                  </a:cubicBezTo>
                  <a:cubicBezTo>
                    <a:pt x="1178" y="2578"/>
                    <a:pt x="1517" y="2578"/>
                    <a:pt x="1784" y="2418"/>
                  </a:cubicBezTo>
                  <a:cubicBezTo>
                    <a:pt x="1793" y="2650"/>
                    <a:pt x="1838" y="2998"/>
                    <a:pt x="1963" y="3346"/>
                  </a:cubicBezTo>
                  <a:cubicBezTo>
                    <a:pt x="2739" y="3203"/>
                    <a:pt x="3212" y="2926"/>
                    <a:pt x="3720" y="2730"/>
                  </a:cubicBezTo>
                  <a:cubicBezTo>
                    <a:pt x="4300" y="2498"/>
                    <a:pt x="4916" y="2552"/>
                    <a:pt x="5014" y="2516"/>
                  </a:cubicBezTo>
                  <a:cubicBezTo>
                    <a:pt x="5112" y="2480"/>
                    <a:pt x="4889" y="2382"/>
                    <a:pt x="4889" y="2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3876;p45">
              <a:extLst>
                <a:ext uri="{FF2B5EF4-FFF2-40B4-BE49-F238E27FC236}">
                  <a16:creationId xmlns:a16="http://schemas.microsoft.com/office/drawing/2014/main" id="{C1E6263C-CD76-41C8-AE26-866B0CC2EBC0}"/>
                </a:ext>
              </a:extLst>
            </p:cNvPr>
            <p:cNvSpPr/>
            <p:nvPr/>
          </p:nvSpPr>
          <p:spPr>
            <a:xfrm>
              <a:off x="8973819" y="1546794"/>
              <a:ext cx="113534" cy="78750"/>
            </a:xfrm>
            <a:custGeom>
              <a:avLst/>
              <a:gdLst/>
              <a:ahLst/>
              <a:cxnLst/>
              <a:rect l="l" t="t" r="r" b="b"/>
              <a:pathLst>
                <a:path w="1250" h="867" extrusionOk="0">
                  <a:moveTo>
                    <a:pt x="1250" y="10"/>
                  </a:moveTo>
                  <a:cubicBezTo>
                    <a:pt x="1250" y="10"/>
                    <a:pt x="804" y="634"/>
                    <a:pt x="1" y="866"/>
                  </a:cubicBezTo>
                  <a:cubicBezTo>
                    <a:pt x="161" y="643"/>
                    <a:pt x="420" y="322"/>
                    <a:pt x="420" y="322"/>
                  </a:cubicBezTo>
                  <a:cubicBezTo>
                    <a:pt x="590" y="188"/>
                    <a:pt x="946" y="1"/>
                    <a:pt x="125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Google Shape;3681;p41">
            <a:extLst>
              <a:ext uri="{FF2B5EF4-FFF2-40B4-BE49-F238E27FC236}">
                <a16:creationId xmlns:a16="http://schemas.microsoft.com/office/drawing/2014/main" id="{A92A8B90-8552-917D-E407-708C722C8BCF}"/>
              </a:ext>
            </a:extLst>
          </p:cNvPr>
          <p:cNvSpPr txBox="1">
            <a:spLocks/>
          </p:cNvSpPr>
          <p:nvPr/>
        </p:nvSpPr>
        <p:spPr>
          <a:xfrm>
            <a:off x="7698066" y="76525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endParaRPr lang="en-US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FFF1E91-4831-B98D-60B8-F41B9A020D18}"/>
              </a:ext>
            </a:extLst>
          </p:cNvPr>
          <p:cNvSpPr txBox="1">
            <a:spLocks/>
          </p:cNvSpPr>
          <p:nvPr/>
        </p:nvSpPr>
        <p:spPr>
          <a:xfrm>
            <a:off x="6292323" y="1200351"/>
            <a:ext cx="5565536" cy="53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Why is Marine Biotechnology </a:t>
            </a:r>
            <a:endParaRPr lang="en-GB" sz="3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important?</a:t>
            </a:r>
          </a:p>
          <a:p>
            <a:pPr marL="457200" indent="-457200">
              <a:lnSpc>
                <a:spcPct val="100000"/>
              </a:lnSpc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utilization</a:t>
            </a:r>
          </a:p>
          <a:p>
            <a:pPr marL="457200" indent="-457200">
              <a:lnSpc>
                <a:spcPct val="100000"/>
              </a:lnSpc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Understanding climate change</a:t>
            </a:r>
          </a:p>
          <a:p>
            <a:pPr marL="457200" indent="-457200">
              <a:lnSpc>
                <a:spcPct val="100000"/>
              </a:lnSpc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Conservation and Management</a:t>
            </a:r>
          </a:p>
          <a:p>
            <a:pPr marL="0" indent="0"/>
            <a:endParaRPr lang="en-US" sz="3000" dirty="0"/>
          </a:p>
          <a:p>
            <a:pPr marL="0" indent="0"/>
            <a:endParaRPr lang="en-US" sz="3000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4E20B0A-DE93-3222-A2FD-7127E87678D5}"/>
              </a:ext>
            </a:extLst>
          </p:cNvPr>
          <p:cNvSpPr txBox="1">
            <a:spLocks/>
          </p:cNvSpPr>
          <p:nvPr/>
        </p:nvSpPr>
        <p:spPr>
          <a:xfrm>
            <a:off x="449934" y="1200351"/>
            <a:ext cx="5491770" cy="5352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Marine Biotechnology?</a:t>
            </a:r>
          </a:p>
          <a:p>
            <a:pPr marL="457200" indent="-457200">
              <a:lnSpc>
                <a:spcPct val="100000"/>
              </a:lnSpc>
              <a:spcBef>
                <a:spcPts val="1200"/>
              </a:spcBef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creation of products and processes from marine organisms through the application of biotechnology.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also sometimes called “Blue biotechnology”.</a:t>
            </a:r>
          </a:p>
          <a:p>
            <a:pPr marL="457200" indent="-457200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lang="en-US" sz="3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an exploitation of the diversity found in marine environments.</a:t>
            </a:r>
            <a:endParaRPr lang="en-US" sz="30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22713B8-F63D-86D9-D9AA-26F613C6791E}"/>
              </a:ext>
            </a:extLst>
          </p:cNvPr>
          <p:cNvCxnSpPr>
            <a:cxnSpLocks/>
          </p:cNvCxnSpPr>
          <p:nvPr/>
        </p:nvCxnSpPr>
        <p:spPr>
          <a:xfrm flipH="1">
            <a:off x="6077432" y="976923"/>
            <a:ext cx="11298" cy="5576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oogle Shape;3880;p45">
            <a:extLst>
              <a:ext uri="{FF2B5EF4-FFF2-40B4-BE49-F238E27FC236}">
                <a16:creationId xmlns:a16="http://schemas.microsoft.com/office/drawing/2014/main" id="{8566BA5A-67F0-A093-20E6-EEB98FEE7138}"/>
              </a:ext>
            </a:extLst>
          </p:cNvPr>
          <p:cNvGrpSpPr/>
          <p:nvPr/>
        </p:nvGrpSpPr>
        <p:grpSpPr>
          <a:xfrm flipH="1">
            <a:off x="6403316" y="4880333"/>
            <a:ext cx="1360014" cy="1035698"/>
            <a:chOff x="8068433" y="688816"/>
            <a:chExt cx="466359" cy="197784"/>
          </a:xfrm>
        </p:grpSpPr>
        <p:sp>
          <p:nvSpPr>
            <p:cNvPr id="24" name="Google Shape;3881;p45">
              <a:extLst>
                <a:ext uri="{FF2B5EF4-FFF2-40B4-BE49-F238E27FC236}">
                  <a16:creationId xmlns:a16="http://schemas.microsoft.com/office/drawing/2014/main" id="{13F37399-B040-767E-EDA9-7AC16E457644}"/>
                </a:ext>
              </a:extLst>
            </p:cNvPr>
            <p:cNvSpPr/>
            <p:nvPr/>
          </p:nvSpPr>
          <p:spPr>
            <a:xfrm>
              <a:off x="8370409" y="776859"/>
              <a:ext cx="164383" cy="109741"/>
            </a:xfrm>
            <a:custGeom>
              <a:avLst/>
              <a:gdLst/>
              <a:ahLst/>
              <a:cxnLst/>
              <a:rect l="l" t="t" r="r" b="b"/>
              <a:pathLst>
                <a:path w="3249" h="2169" extrusionOk="0">
                  <a:moveTo>
                    <a:pt x="3248" y="1080"/>
                  </a:moveTo>
                  <a:cubicBezTo>
                    <a:pt x="3114" y="982"/>
                    <a:pt x="1696" y="1"/>
                    <a:pt x="759" y="1080"/>
                  </a:cubicBezTo>
                  <a:lnTo>
                    <a:pt x="750" y="1080"/>
                  </a:lnTo>
                  <a:lnTo>
                    <a:pt x="1" y="473"/>
                  </a:lnTo>
                  <a:lnTo>
                    <a:pt x="1" y="1080"/>
                  </a:lnTo>
                  <a:lnTo>
                    <a:pt x="1" y="1080"/>
                  </a:lnTo>
                  <a:lnTo>
                    <a:pt x="1" y="1696"/>
                  </a:lnTo>
                  <a:lnTo>
                    <a:pt x="750" y="1080"/>
                  </a:lnTo>
                  <a:lnTo>
                    <a:pt x="750" y="1080"/>
                  </a:lnTo>
                  <a:cubicBezTo>
                    <a:pt x="750" y="1089"/>
                    <a:pt x="750" y="1089"/>
                    <a:pt x="750" y="1089"/>
                  </a:cubicBezTo>
                  <a:lnTo>
                    <a:pt x="759" y="1089"/>
                  </a:lnTo>
                  <a:cubicBezTo>
                    <a:pt x="1696" y="2168"/>
                    <a:pt x="3114" y="1187"/>
                    <a:pt x="3248" y="1089"/>
                  </a:cubicBezTo>
                  <a:cubicBezTo>
                    <a:pt x="3248" y="1089"/>
                    <a:pt x="3248" y="1089"/>
                    <a:pt x="3248" y="1080"/>
                  </a:cubicBezTo>
                  <a:cubicBezTo>
                    <a:pt x="3248" y="1080"/>
                    <a:pt x="3248" y="1080"/>
                    <a:pt x="3248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3882;p45">
              <a:extLst>
                <a:ext uri="{FF2B5EF4-FFF2-40B4-BE49-F238E27FC236}">
                  <a16:creationId xmlns:a16="http://schemas.microsoft.com/office/drawing/2014/main" id="{9D7A284E-084F-A17D-BC57-C27D0785A81A}"/>
                </a:ext>
              </a:extLst>
            </p:cNvPr>
            <p:cNvSpPr/>
            <p:nvPr/>
          </p:nvSpPr>
          <p:spPr>
            <a:xfrm>
              <a:off x="8068433" y="746145"/>
              <a:ext cx="164788" cy="109285"/>
            </a:xfrm>
            <a:custGeom>
              <a:avLst/>
              <a:gdLst/>
              <a:ahLst/>
              <a:cxnLst/>
              <a:rect l="l" t="t" r="r" b="b"/>
              <a:pathLst>
                <a:path w="3257" h="2160" extrusionOk="0">
                  <a:moveTo>
                    <a:pt x="759" y="1071"/>
                  </a:moveTo>
                  <a:lnTo>
                    <a:pt x="750" y="1071"/>
                  </a:lnTo>
                  <a:lnTo>
                    <a:pt x="1" y="465"/>
                  </a:lnTo>
                  <a:lnTo>
                    <a:pt x="1" y="1071"/>
                  </a:lnTo>
                  <a:lnTo>
                    <a:pt x="1" y="1080"/>
                  </a:lnTo>
                  <a:lnTo>
                    <a:pt x="1" y="1687"/>
                  </a:lnTo>
                  <a:lnTo>
                    <a:pt x="750" y="1080"/>
                  </a:lnTo>
                  <a:lnTo>
                    <a:pt x="759" y="1080"/>
                  </a:lnTo>
                  <a:cubicBezTo>
                    <a:pt x="759" y="1080"/>
                    <a:pt x="759" y="1080"/>
                    <a:pt x="759" y="1080"/>
                  </a:cubicBezTo>
                  <a:lnTo>
                    <a:pt x="759" y="1080"/>
                  </a:lnTo>
                  <a:cubicBezTo>
                    <a:pt x="1705" y="2160"/>
                    <a:pt x="3114" y="1179"/>
                    <a:pt x="3248" y="1080"/>
                  </a:cubicBezTo>
                  <a:cubicBezTo>
                    <a:pt x="3257" y="1080"/>
                    <a:pt x="3257" y="1080"/>
                    <a:pt x="3257" y="1080"/>
                  </a:cubicBezTo>
                  <a:cubicBezTo>
                    <a:pt x="3257" y="1080"/>
                    <a:pt x="3257" y="1080"/>
                    <a:pt x="3248" y="1071"/>
                  </a:cubicBezTo>
                  <a:cubicBezTo>
                    <a:pt x="3114" y="973"/>
                    <a:pt x="1705" y="1"/>
                    <a:pt x="759" y="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883;p45">
              <a:extLst>
                <a:ext uri="{FF2B5EF4-FFF2-40B4-BE49-F238E27FC236}">
                  <a16:creationId xmlns:a16="http://schemas.microsoft.com/office/drawing/2014/main" id="{A83AE656-02CC-64C2-DB4C-59C471982B2D}"/>
                </a:ext>
              </a:extLst>
            </p:cNvPr>
            <p:cNvSpPr/>
            <p:nvPr/>
          </p:nvSpPr>
          <p:spPr>
            <a:xfrm>
              <a:off x="8230047" y="688816"/>
              <a:ext cx="124615" cy="83128"/>
            </a:xfrm>
            <a:custGeom>
              <a:avLst/>
              <a:gdLst/>
              <a:ahLst/>
              <a:cxnLst/>
              <a:rect l="l" t="t" r="r" b="b"/>
              <a:pathLst>
                <a:path w="2463" h="1643" extrusionOk="0">
                  <a:moveTo>
                    <a:pt x="571" y="822"/>
                  </a:moveTo>
                  <a:lnTo>
                    <a:pt x="571" y="822"/>
                  </a:lnTo>
                  <a:lnTo>
                    <a:pt x="0" y="358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1286"/>
                  </a:lnTo>
                  <a:lnTo>
                    <a:pt x="571" y="822"/>
                  </a:lnTo>
                  <a:lnTo>
                    <a:pt x="571" y="822"/>
                  </a:lnTo>
                  <a:cubicBezTo>
                    <a:pt x="571" y="822"/>
                    <a:pt x="571" y="822"/>
                    <a:pt x="571" y="822"/>
                  </a:cubicBezTo>
                  <a:lnTo>
                    <a:pt x="571" y="822"/>
                  </a:lnTo>
                  <a:cubicBezTo>
                    <a:pt x="1285" y="1642"/>
                    <a:pt x="2356" y="893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356" y="741"/>
                    <a:pt x="1285" y="1"/>
                    <a:pt x="57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" name="Google Shape;3884;p45">
            <a:extLst>
              <a:ext uri="{FF2B5EF4-FFF2-40B4-BE49-F238E27FC236}">
                <a16:creationId xmlns:a16="http://schemas.microsoft.com/office/drawing/2014/main" id="{27B66782-249E-8998-6BD9-BD1DAA7389DB}"/>
              </a:ext>
            </a:extLst>
          </p:cNvPr>
          <p:cNvGrpSpPr/>
          <p:nvPr/>
        </p:nvGrpSpPr>
        <p:grpSpPr>
          <a:xfrm>
            <a:off x="11191074" y="4896632"/>
            <a:ext cx="1097531" cy="1992034"/>
            <a:chOff x="7719559" y="2362060"/>
            <a:chExt cx="823148" cy="1494026"/>
          </a:xfrm>
        </p:grpSpPr>
        <p:grpSp>
          <p:nvGrpSpPr>
            <p:cNvPr id="37" name="Google Shape;3885;p45">
              <a:extLst>
                <a:ext uri="{FF2B5EF4-FFF2-40B4-BE49-F238E27FC236}">
                  <a16:creationId xmlns:a16="http://schemas.microsoft.com/office/drawing/2014/main" id="{8EFC1163-9221-D8CE-8D3E-0376196A148A}"/>
                </a:ext>
              </a:extLst>
            </p:cNvPr>
            <p:cNvGrpSpPr/>
            <p:nvPr/>
          </p:nvGrpSpPr>
          <p:grpSpPr>
            <a:xfrm>
              <a:off x="7719559" y="2362060"/>
              <a:ext cx="481031" cy="1494026"/>
              <a:chOff x="4171674" y="1308794"/>
              <a:chExt cx="230566" cy="716113"/>
            </a:xfrm>
          </p:grpSpPr>
          <p:sp>
            <p:nvSpPr>
              <p:cNvPr id="39" name="Google Shape;3886;p45">
                <a:extLst>
                  <a:ext uri="{FF2B5EF4-FFF2-40B4-BE49-F238E27FC236}">
                    <a16:creationId xmlns:a16="http://schemas.microsoft.com/office/drawing/2014/main" id="{1E1B9B20-1D53-6049-ACD3-B447737470F8}"/>
                  </a:ext>
                </a:extLst>
              </p:cNvPr>
              <p:cNvSpPr/>
              <p:nvPr/>
            </p:nvSpPr>
            <p:spPr>
              <a:xfrm>
                <a:off x="4232980" y="1476372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2861" y="1"/>
                    </a:moveTo>
                    <a:cubicBezTo>
                      <a:pt x="2437" y="1"/>
                      <a:pt x="1782" y="919"/>
                      <a:pt x="1482" y="1439"/>
                    </a:cubicBezTo>
                    <a:cubicBezTo>
                      <a:pt x="670" y="2857"/>
                      <a:pt x="1" y="4472"/>
                      <a:pt x="152" y="6131"/>
                    </a:cubicBezTo>
                    <a:cubicBezTo>
                      <a:pt x="241" y="7121"/>
                      <a:pt x="643" y="8031"/>
                      <a:pt x="991" y="8950"/>
                    </a:cubicBezTo>
                    <a:cubicBezTo>
                      <a:pt x="1214" y="9646"/>
                      <a:pt x="1437" y="10351"/>
                      <a:pt x="1544" y="11082"/>
                    </a:cubicBezTo>
                    <a:cubicBezTo>
                      <a:pt x="1705" y="12153"/>
                      <a:pt x="1678" y="13268"/>
                      <a:pt x="1446" y="14330"/>
                    </a:cubicBezTo>
                    <a:cubicBezTo>
                      <a:pt x="1440" y="14352"/>
                      <a:pt x="1459" y="14367"/>
                      <a:pt x="1476" y="14367"/>
                    </a:cubicBezTo>
                    <a:cubicBezTo>
                      <a:pt x="1486" y="14367"/>
                      <a:pt x="1496" y="14361"/>
                      <a:pt x="1499" y="14347"/>
                    </a:cubicBezTo>
                    <a:cubicBezTo>
                      <a:pt x="1776" y="13259"/>
                      <a:pt x="1856" y="12153"/>
                      <a:pt x="1705" y="11038"/>
                    </a:cubicBezTo>
                    <a:cubicBezTo>
                      <a:pt x="1419" y="9057"/>
                      <a:pt x="233" y="7220"/>
                      <a:pt x="652" y="5168"/>
                    </a:cubicBezTo>
                    <a:cubicBezTo>
                      <a:pt x="839" y="4222"/>
                      <a:pt x="1276" y="3339"/>
                      <a:pt x="1785" y="2527"/>
                    </a:cubicBezTo>
                    <a:cubicBezTo>
                      <a:pt x="2258" y="1769"/>
                      <a:pt x="3292" y="199"/>
                      <a:pt x="2980" y="29"/>
                    </a:cubicBezTo>
                    <a:cubicBezTo>
                      <a:pt x="2943" y="10"/>
                      <a:pt x="2903" y="1"/>
                      <a:pt x="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887;p45">
                <a:extLst>
                  <a:ext uri="{FF2B5EF4-FFF2-40B4-BE49-F238E27FC236}">
                    <a16:creationId xmlns:a16="http://schemas.microsoft.com/office/drawing/2014/main" id="{AD245967-CFF9-16F3-9041-8669DE9093AF}"/>
                  </a:ext>
                </a:extLst>
              </p:cNvPr>
              <p:cNvSpPr/>
              <p:nvPr/>
            </p:nvSpPr>
            <p:spPr>
              <a:xfrm>
                <a:off x="4228284" y="1476372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439" y="1"/>
                    </a:moveTo>
                    <a:cubicBezTo>
                      <a:pt x="397" y="1"/>
                      <a:pt x="358" y="10"/>
                      <a:pt x="322" y="29"/>
                    </a:cubicBezTo>
                    <a:cubicBezTo>
                      <a:pt x="1" y="199"/>
                      <a:pt x="1036" y="1769"/>
                      <a:pt x="1508" y="2527"/>
                    </a:cubicBezTo>
                    <a:cubicBezTo>
                      <a:pt x="2017" y="3339"/>
                      <a:pt x="2454" y="4222"/>
                      <a:pt x="2641" y="5168"/>
                    </a:cubicBezTo>
                    <a:cubicBezTo>
                      <a:pt x="3061" y="7220"/>
                      <a:pt x="1874" y="9057"/>
                      <a:pt x="1589" y="11038"/>
                    </a:cubicBezTo>
                    <a:cubicBezTo>
                      <a:pt x="1437" y="12153"/>
                      <a:pt x="1517" y="13259"/>
                      <a:pt x="1794" y="14347"/>
                    </a:cubicBezTo>
                    <a:cubicBezTo>
                      <a:pt x="1797" y="14361"/>
                      <a:pt x="1807" y="14367"/>
                      <a:pt x="1818" y="14367"/>
                    </a:cubicBezTo>
                    <a:cubicBezTo>
                      <a:pt x="1835" y="14367"/>
                      <a:pt x="1853" y="14352"/>
                      <a:pt x="1847" y="14330"/>
                    </a:cubicBezTo>
                    <a:cubicBezTo>
                      <a:pt x="1615" y="13268"/>
                      <a:pt x="1589" y="12153"/>
                      <a:pt x="1749" y="11082"/>
                    </a:cubicBezTo>
                    <a:cubicBezTo>
                      <a:pt x="1856" y="10351"/>
                      <a:pt x="2079" y="9646"/>
                      <a:pt x="2311" y="8950"/>
                    </a:cubicBezTo>
                    <a:cubicBezTo>
                      <a:pt x="2650" y="8031"/>
                      <a:pt x="3052" y="7121"/>
                      <a:pt x="3141" y="6131"/>
                    </a:cubicBezTo>
                    <a:cubicBezTo>
                      <a:pt x="3293" y="4472"/>
                      <a:pt x="2624" y="2857"/>
                      <a:pt x="1812" y="1439"/>
                    </a:cubicBezTo>
                    <a:cubicBezTo>
                      <a:pt x="1511" y="919"/>
                      <a:pt x="857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888;p45">
                <a:extLst>
                  <a:ext uri="{FF2B5EF4-FFF2-40B4-BE49-F238E27FC236}">
                    <a16:creationId xmlns:a16="http://schemas.microsoft.com/office/drawing/2014/main" id="{1164D0A0-3D6B-00A0-A832-18AF1646BF53}"/>
                  </a:ext>
                </a:extLst>
              </p:cNvPr>
              <p:cNvSpPr/>
              <p:nvPr/>
            </p:nvSpPr>
            <p:spPr>
              <a:xfrm>
                <a:off x="4192447" y="1308794"/>
                <a:ext cx="121327" cy="67274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910" extrusionOk="0">
                    <a:moveTo>
                      <a:pt x="593" y="1"/>
                    </a:moveTo>
                    <a:cubicBezTo>
                      <a:pt x="553" y="1"/>
                      <a:pt x="510" y="21"/>
                      <a:pt x="518" y="65"/>
                    </a:cubicBezTo>
                    <a:cubicBezTo>
                      <a:pt x="607" y="1109"/>
                      <a:pt x="1169" y="1876"/>
                      <a:pt x="1124" y="3108"/>
                    </a:cubicBezTo>
                    <a:cubicBezTo>
                      <a:pt x="1097" y="4125"/>
                      <a:pt x="848" y="5034"/>
                      <a:pt x="491" y="5953"/>
                    </a:cubicBezTo>
                    <a:cubicBezTo>
                      <a:pt x="116" y="6908"/>
                      <a:pt x="0" y="7809"/>
                      <a:pt x="250" y="8808"/>
                    </a:cubicBezTo>
                    <a:cubicBezTo>
                      <a:pt x="437" y="9531"/>
                      <a:pt x="696" y="10244"/>
                      <a:pt x="964" y="10940"/>
                    </a:cubicBezTo>
                    <a:cubicBezTo>
                      <a:pt x="1686" y="13206"/>
                      <a:pt x="3230" y="15410"/>
                      <a:pt x="2685" y="17872"/>
                    </a:cubicBezTo>
                    <a:cubicBezTo>
                      <a:pt x="2680" y="17894"/>
                      <a:pt x="2702" y="17909"/>
                      <a:pt x="2721" y="17909"/>
                    </a:cubicBezTo>
                    <a:cubicBezTo>
                      <a:pt x="2733" y="17909"/>
                      <a:pt x="2744" y="17903"/>
                      <a:pt x="2748" y="17890"/>
                    </a:cubicBezTo>
                    <a:cubicBezTo>
                      <a:pt x="3096" y="16489"/>
                      <a:pt x="2748" y="15088"/>
                      <a:pt x="2248" y="13768"/>
                    </a:cubicBezTo>
                    <a:cubicBezTo>
                      <a:pt x="1793" y="12555"/>
                      <a:pt x="1196" y="11368"/>
                      <a:pt x="919" y="10084"/>
                    </a:cubicBezTo>
                    <a:cubicBezTo>
                      <a:pt x="634" y="8737"/>
                      <a:pt x="883" y="7461"/>
                      <a:pt x="1303" y="6167"/>
                    </a:cubicBezTo>
                    <a:cubicBezTo>
                      <a:pt x="1686" y="4954"/>
                      <a:pt x="2213" y="3696"/>
                      <a:pt x="2132" y="2403"/>
                    </a:cubicBezTo>
                    <a:cubicBezTo>
                      <a:pt x="2061" y="1395"/>
                      <a:pt x="1561" y="422"/>
                      <a:pt x="616" y="3"/>
                    </a:cubicBezTo>
                    <a:cubicBezTo>
                      <a:pt x="608" y="2"/>
                      <a:pt x="601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889;p45">
                <a:extLst>
                  <a:ext uri="{FF2B5EF4-FFF2-40B4-BE49-F238E27FC236}">
                    <a16:creationId xmlns:a16="http://schemas.microsoft.com/office/drawing/2014/main" id="{C3C4ED0B-F6F8-D797-8EB9-9540C97B68FF}"/>
                  </a:ext>
                </a:extLst>
              </p:cNvPr>
              <p:cNvSpPr/>
              <p:nvPr/>
            </p:nvSpPr>
            <p:spPr>
              <a:xfrm>
                <a:off x="4171674" y="1638052"/>
                <a:ext cx="132032" cy="385804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10271" extrusionOk="0">
                    <a:moveTo>
                      <a:pt x="500" y="0"/>
                    </a:moveTo>
                    <a:cubicBezTo>
                      <a:pt x="492" y="0"/>
                      <a:pt x="482" y="2"/>
                      <a:pt x="473" y="7"/>
                    </a:cubicBezTo>
                    <a:cubicBezTo>
                      <a:pt x="294" y="105"/>
                      <a:pt x="0" y="1381"/>
                      <a:pt x="143" y="2612"/>
                    </a:cubicBezTo>
                    <a:cubicBezTo>
                      <a:pt x="214" y="3255"/>
                      <a:pt x="526" y="3843"/>
                      <a:pt x="892" y="4379"/>
                    </a:cubicBezTo>
                    <a:cubicBezTo>
                      <a:pt x="1276" y="4914"/>
                      <a:pt x="1731" y="5387"/>
                      <a:pt x="2195" y="5851"/>
                    </a:cubicBezTo>
                    <a:cubicBezTo>
                      <a:pt x="2444" y="6109"/>
                      <a:pt x="2712" y="6386"/>
                      <a:pt x="2908" y="6689"/>
                    </a:cubicBezTo>
                    <a:cubicBezTo>
                      <a:pt x="3363" y="7804"/>
                      <a:pt x="3417" y="9080"/>
                      <a:pt x="3042" y="10231"/>
                    </a:cubicBezTo>
                    <a:cubicBezTo>
                      <a:pt x="3032" y="10257"/>
                      <a:pt x="3049" y="10271"/>
                      <a:pt x="3068" y="10271"/>
                    </a:cubicBezTo>
                    <a:cubicBezTo>
                      <a:pt x="3082" y="10271"/>
                      <a:pt x="3097" y="10264"/>
                      <a:pt x="3105" y="10249"/>
                    </a:cubicBezTo>
                    <a:cubicBezTo>
                      <a:pt x="3453" y="9312"/>
                      <a:pt x="3515" y="8304"/>
                      <a:pt x="3292" y="7340"/>
                    </a:cubicBezTo>
                    <a:cubicBezTo>
                      <a:pt x="3265" y="7198"/>
                      <a:pt x="3229" y="7064"/>
                      <a:pt x="3176" y="6939"/>
                    </a:cubicBezTo>
                    <a:cubicBezTo>
                      <a:pt x="3087" y="6654"/>
                      <a:pt x="2962" y="6368"/>
                      <a:pt x="2819" y="6100"/>
                    </a:cubicBezTo>
                    <a:cubicBezTo>
                      <a:pt x="2480" y="5485"/>
                      <a:pt x="2016" y="4950"/>
                      <a:pt x="1677" y="4325"/>
                    </a:cubicBezTo>
                    <a:cubicBezTo>
                      <a:pt x="1329" y="3674"/>
                      <a:pt x="1017" y="2978"/>
                      <a:pt x="839" y="2264"/>
                    </a:cubicBezTo>
                    <a:cubicBezTo>
                      <a:pt x="744" y="1877"/>
                      <a:pt x="749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890;p45">
                <a:extLst>
                  <a:ext uri="{FF2B5EF4-FFF2-40B4-BE49-F238E27FC236}">
                    <a16:creationId xmlns:a16="http://schemas.microsoft.com/office/drawing/2014/main" id="{BB84974A-8499-948F-EDA1-DE1054A33D21}"/>
                  </a:ext>
                </a:extLst>
              </p:cNvPr>
              <p:cNvSpPr/>
              <p:nvPr/>
            </p:nvSpPr>
            <p:spPr>
              <a:xfrm>
                <a:off x="4283918" y="1622876"/>
                <a:ext cx="118322" cy="402031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10703" extrusionOk="0">
                    <a:moveTo>
                      <a:pt x="2731" y="0"/>
                    </a:moveTo>
                    <a:cubicBezTo>
                      <a:pt x="2212" y="0"/>
                      <a:pt x="2196" y="783"/>
                      <a:pt x="2231" y="1143"/>
                    </a:cubicBezTo>
                    <a:cubicBezTo>
                      <a:pt x="2267" y="1482"/>
                      <a:pt x="2365" y="1812"/>
                      <a:pt x="2409" y="2151"/>
                    </a:cubicBezTo>
                    <a:cubicBezTo>
                      <a:pt x="2463" y="2570"/>
                      <a:pt x="2454" y="3007"/>
                      <a:pt x="2374" y="3418"/>
                    </a:cubicBezTo>
                    <a:cubicBezTo>
                      <a:pt x="2204" y="4274"/>
                      <a:pt x="1731" y="5006"/>
                      <a:pt x="1321" y="5746"/>
                    </a:cubicBezTo>
                    <a:cubicBezTo>
                      <a:pt x="866" y="6567"/>
                      <a:pt x="465" y="7441"/>
                      <a:pt x="250" y="8342"/>
                    </a:cubicBezTo>
                    <a:cubicBezTo>
                      <a:pt x="72" y="8949"/>
                      <a:pt x="1" y="9582"/>
                      <a:pt x="99" y="10224"/>
                    </a:cubicBezTo>
                    <a:cubicBezTo>
                      <a:pt x="99" y="10245"/>
                      <a:pt x="114" y="10255"/>
                      <a:pt x="125" y="10255"/>
                    </a:cubicBezTo>
                    <a:cubicBezTo>
                      <a:pt x="129" y="10255"/>
                      <a:pt x="132" y="10253"/>
                      <a:pt x="134" y="10251"/>
                    </a:cubicBezTo>
                    <a:cubicBezTo>
                      <a:pt x="152" y="10394"/>
                      <a:pt x="179" y="10537"/>
                      <a:pt x="206" y="10679"/>
                    </a:cubicBezTo>
                    <a:cubicBezTo>
                      <a:pt x="210" y="10695"/>
                      <a:pt x="222" y="10702"/>
                      <a:pt x="235" y="10702"/>
                    </a:cubicBezTo>
                    <a:cubicBezTo>
                      <a:pt x="251" y="10702"/>
                      <a:pt x="268" y="10691"/>
                      <a:pt x="268" y="10671"/>
                    </a:cubicBezTo>
                    <a:cubicBezTo>
                      <a:pt x="90" y="9716"/>
                      <a:pt x="241" y="8761"/>
                      <a:pt x="545" y="7860"/>
                    </a:cubicBezTo>
                    <a:cubicBezTo>
                      <a:pt x="848" y="7111"/>
                      <a:pt x="1267" y="6388"/>
                      <a:pt x="1678" y="5702"/>
                    </a:cubicBezTo>
                    <a:cubicBezTo>
                      <a:pt x="2070" y="5041"/>
                      <a:pt x="2463" y="4381"/>
                      <a:pt x="2722" y="3659"/>
                    </a:cubicBezTo>
                    <a:cubicBezTo>
                      <a:pt x="2989" y="2954"/>
                      <a:pt x="3123" y="2204"/>
                      <a:pt x="3141" y="1446"/>
                    </a:cubicBezTo>
                    <a:cubicBezTo>
                      <a:pt x="3150" y="1107"/>
                      <a:pt x="3141" y="750"/>
                      <a:pt x="3096" y="411"/>
                    </a:cubicBezTo>
                    <a:cubicBezTo>
                      <a:pt x="3069" y="206"/>
                      <a:pt x="2998" y="10"/>
                      <a:pt x="2757" y="1"/>
                    </a:cubicBezTo>
                    <a:cubicBezTo>
                      <a:pt x="2748" y="1"/>
                      <a:pt x="2740" y="0"/>
                      <a:pt x="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8" name="Google Shape;3891;p45">
              <a:extLst>
                <a:ext uri="{FF2B5EF4-FFF2-40B4-BE49-F238E27FC236}">
                  <a16:creationId xmlns:a16="http://schemas.microsoft.com/office/drawing/2014/main" id="{5E7B16B7-971E-C1AC-B3D1-1AE0338EF6E3}"/>
                </a:ext>
              </a:extLst>
            </p:cNvPr>
            <p:cNvSpPr/>
            <p:nvPr/>
          </p:nvSpPr>
          <p:spPr>
            <a:xfrm>
              <a:off x="7904185" y="2664272"/>
              <a:ext cx="638522" cy="889588"/>
            </a:xfrm>
            <a:custGeom>
              <a:avLst/>
              <a:gdLst/>
              <a:ahLst/>
              <a:cxnLst/>
              <a:rect l="l" t="t" r="r" b="b"/>
              <a:pathLst>
                <a:path w="12986" h="18093" extrusionOk="0">
                  <a:moveTo>
                    <a:pt x="6418" y="1"/>
                  </a:moveTo>
                  <a:cubicBezTo>
                    <a:pt x="6266" y="1"/>
                    <a:pt x="6111" y="56"/>
                    <a:pt x="5991" y="151"/>
                  </a:cubicBezTo>
                  <a:cubicBezTo>
                    <a:pt x="5715" y="365"/>
                    <a:pt x="5643" y="713"/>
                    <a:pt x="5599" y="1034"/>
                  </a:cubicBezTo>
                  <a:cubicBezTo>
                    <a:pt x="5510" y="1632"/>
                    <a:pt x="5519" y="2256"/>
                    <a:pt x="5608" y="2854"/>
                  </a:cubicBezTo>
                  <a:cubicBezTo>
                    <a:pt x="5795" y="4058"/>
                    <a:pt x="6446" y="4941"/>
                    <a:pt x="7017" y="5985"/>
                  </a:cubicBezTo>
                  <a:cubicBezTo>
                    <a:pt x="7561" y="6966"/>
                    <a:pt x="8043" y="8536"/>
                    <a:pt x="7544" y="9634"/>
                  </a:cubicBezTo>
                  <a:cubicBezTo>
                    <a:pt x="7463" y="9802"/>
                    <a:pt x="7383" y="9994"/>
                    <a:pt x="7224" y="9994"/>
                  </a:cubicBezTo>
                  <a:cubicBezTo>
                    <a:pt x="7189" y="9994"/>
                    <a:pt x="7150" y="9985"/>
                    <a:pt x="7106" y="9964"/>
                  </a:cubicBezTo>
                  <a:cubicBezTo>
                    <a:pt x="6982" y="9910"/>
                    <a:pt x="6857" y="9705"/>
                    <a:pt x="6767" y="9616"/>
                  </a:cubicBezTo>
                  <a:cubicBezTo>
                    <a:pt x="6544" y="9366"/>
                    <a:pt x="6330" y="9107"/>
                    <a:pt x="6134" y="8831"/>
                  </a:cubicBezTo>
                  <a:cubicBezTo>
                    <a:pt x="5956" y="8590"/>
                    <a:pt x="5777" y="8322"/>
                    <a:pt x="5688" y="8028"/>
                  </a:cubicBezTo>
                  <a:cubicBezTo>
                    <a:pt x="5581" y="7689"/>
                    <a:pt x="5626" y="7332"/>
                    <a:pt x="5572" y="6984"/>
                  </a:cubicBezTo>
                  <a:cubicBezTo>
                    <a:pt x="5492" y="6476"/>
                    <a:pt x="5126" y="6101"/>
                    <a:pt x="4983" y="5619"/>
                  </a:cubicBezTo>
                  <a:cubicBezTo>
                    <a:pt x="4805" y="5048"/>
                    <a:pt x="5126" y="4424"/>
                    <a:pt x="4921" y="3862"/>
                  </a:cubicBezTo>
                  <a:cubicBezTo>
                    <a:pt x="4846" y="3655"/>
                    <a:pt x="4728" y="3575"/>
                    <a:pt x="4594" y="3575"/>
                  </a:cubicBezTo>
                  <a:cubicBezTo>
                    <a:pt x="4278" y="3575"/>
                    <a:pt x="3877" y="4021"/>
                    <a:pt x="3770" y="4290"/>
                  </a:cubicBezTo>
                  <a:cubicBezTo>
                    <a:pt x="3386" y="5236"/>
                    <a:pt x="4055" y="6083"/>
                    <a:pt x="4466" y="6886"/>
                  </a:cubicBezTo>
                  <a:cubicBezTo>
                    <a:pt x="4591" y="7127"/>
                    <a:pt x="4823" y="7511"/>
                    <a:pt x="4778" y="7796"/>
                  </a:cubicBezTo>
                  <a:cubicBezTo>
                    <a:pt x="4778" y="7850"/>
                    <a:pt x="4787" y="7894"/>
                    <a:pt x="4787" y="7948"/>
                  </a:cubicBezTo>
                  <a:cubicBezTo>
                    <a:pt x="4690" y="8005"/>
                    <a:pt x="4605" y="8034"/>
                    <a:pt x="4535" y="8034"/>
                  </a:cubicBezTo>
                  <a:cubicBezTo>
                    <a:pt x="4431" y="8034"/>
                    <a:pt x="4357" y="7972"/>
                    <a:pt x="4314" y="7850"/>
                  </a:cubicBezTo>
                  <a:cubicBezTo>
                    <a:pt x="4252" y="7787"/>
                    <a:pt x="4189" y="7635"/>
                    <a:pt x="4154" y="7573"/>
                  </a:cubicBezTo>
                  <a:cubicBezTo>
                    <a:pt x="3904" y="7118"/>
                    <a:pt x="3681" y="6645"/>
                    <a:pt x="3386" y="6208"/>
                  </a:cubicBezTo>
                  <a:cubicBezTo>
                    <a:pt x="3154" y="5851"/>
                    <a:pt x="2878" y="5512"/>
                    <a:pt x="2530" y="5254"/>
                  </a:cubicBezTo>
                  <a:cubicBezTo>
                    <a:pt x="1977" y="4834"/>
                    <a:pt x="1451" y="4647"/>
                    <a:pt x="1379" y="3862"/>
                  </a:cubicBezTo>
                  <a:cubicBezTo>
                    <a:pt x="1335" y="3327"/>
                    <a:pt x="1700" y="1864"/>
                    <a:pt x="942" y="1676"/>
                  </a:cubicBezTo>
                  <a:cubicBezTo>
                    <a:pt x="874" y="1659"/>
                    <a:pt x="812" y="1651"/>
                    <a:pt x="754" y="1651"/>
                  </a:cubicBezTo>
                  <a:cubicBezTo>
                    <a:pt x="0" y="1651"/>
                    <a:pt x="24" y="3016"/>
                    <a:pt x="32" y="3496"/>
                  </a:cubicBezTo>
                  <a:cubicBezTo>
                    <a:pt x="41" y="4638"/>
                    <a:pt x="585" y="5307"/>
                    <a:pt x="1379" y="6065"/>
                  </a:cubicBezTo>
                  <a:cubicBezTo>
                    <a:pt x="1807" y="6476"/>
                    <a:pt x="2253" y="6877"/>
                    <a:pt x="2699" y="7270"/>
                  </a:cubicBezTo>
                  <a:cubicBezTo>
                    <a:pt x="2931" y="7466"/>
                    <a:pt x="3172" y="7653"/>
                    <a:pt x="3395" y="7858"/>
                  </a:cubicBezTo>
                  <a:cubicBezTo>
                    <a:pt x="3476" y="7930"/>
                    <a:pt x="3556" y="8010"/>
                    <a:pt x="3627" y="8090"/>
                  </a:cubicBezTo>
                  <a:cubicBezTo>
                    <a:pt x="3734" y="8206"/>
                    <a:pt x="4091" y="8635"/>
                    <a:pt x="3824" y="8804"/>
                  </a:cubicBezTo>
                  <a:cubicBezTo>
                    <a:pt x="3797" y="8821"/>
                    <a:pt x="3761" y="8829"/>
                    <a:pt x="3718" y="8829"/>
                  </a:cubicBezTo>
                  <a:cubicBezTo>
                    <a:pt x="3469" y="8829"/>
                    <a:pt x="2989" y="8578"/>
                    <a:pt x="2860" y="8510"/>
                  </a:cubicBezTo>
                  <a:cubicBezTo>
                    <a:pt x="2646" y="8394"/>
                    <a:pt x="2441" y="8260"/>
                    <a:pt x="2236" y="8135"/>
                  </a:cubicBezTo>
                  <a:cubicBezTo>
                    <a:pt x="1879" y="7914"/>
                    <a:pt x="1417" y="7588"/>
                    <a:pt x="973" y="7588"/>
                  </a:cubicBezTo>
                  <a:cubicBezTo>
                    <a:pt x="951" y="7588"/>
                    <a:pt x="929" y="7589"/>
                    <a:pt x="906" y="7591"/>
                  </a:cubicBezTo>
                  <a:cubicBezTo>
                    <a:pt x="603" y="7618"/>
                    <a:pt x="300" y="7858"/>
                    <a:pt x="362" y="8197"/>
                  </a:cubicBezTo>
                  <a:cubicBezTo>
                    <a:pt x="425" y="8545"/>
                    <a:pt x="871" y="8760"/>
                    <a:pt x="1156" y="8875"/>
                  </a:cubicBezTo>
                  <a:cubicBezTo>
                    <a:pt x="1682" y="9072"/>
                    <a:pt x="2262" y="9072"/>
                    <a:pt x="2807" y="9232"/>
                  </a:cubicBezTo>
                  <a:cubicBezTo>
                    <a:pt x="3395" y="9411"/>
                    <a:pt x="3761" y="9901"/>
                    <a:pt x="4314" y="10115"/>
                  </a:cubicBezTo>
                  <a:cubicBezTo>
                    <a:pt x="4689" y="10258"/>
                    <a:pt x="5037" y="10347"/>
                    <a:pt x="5367" y="10597"/>
                  </a:cubicBezTo>
                  <a:cubicBezTo>
                    <a:pt x="5626" y="10793"/>
                    <a:pt x="5849" y="11034"/>
                    <a:pt x="6072" y="11284"/>
                  </a:cubicBezTo>
                  <a:cubicBezTo>
                    <a:pt x="6277" y="11498"/>
                    <a:pt x="6491" y="11730"/>
                    <a:pt x="6625" y="12007"/>
                  </a:cubicBezTo>
                  <a:cubicBezTo>
                    <a:pt x="6803" y="12390"/>
                    <a:pt x="6794" y="12854"/>
                    <a:pt x="6830" y="13274"/>
                  </a:cubicBezTo>
                  <a:cubicBezTo>
                    <a:pt x="6928" y="14612"/>
                    <a:pt x="7026" y="15941"/>
                    <a:pt x="7178" y="17279"/>
                  </a:cubicBezTo>
                  <a:cubicBezTo>
                    <a:pt x="7169" y="17297"/>
                    <a:pt x="7160" y="17315"/>
                    <a:pt x="7151" y="17342"/>
                  </a:cubicBezTo>
                  <a:cubicBezTo>
                    <a:pt x="7115" y="17529"/>
                    <a:pt x="7160" y="17698"/>
                    <a:pt x="7249" y="17832"/>
                  </a:cubicBezTo>
                  <a:cubicBezTo>
                    <a:pt x="7258" y="17895"/>
                    <a:pt x="7312" y="17939"/>
                    <a:pt x="7356" y="17948"/>
                  </a:cubicBezTo>
                  <a:cubicBezTo>
                    <a:pt x="7472" y="18040"/>
                    <a:pt x="7618" y="18092"/>
                    <a:pt x="7770" y="18092"/>
                  </a:cubicBezTo>
                  <a:cubicBezTo>
                    <a:pt x="7911" y="18092"/>
                    <a:pt x="8057" y="18047"/>
                    <a:pt x="8186" y="17948"/>
                  </a:cubicBezTo>
                  <a:cubicBezTo>
                    <a:pt x="9016" y="17333"/>
                    <a:pt x="8373" y="16030"/>
                    <a:pt x="8641" y="15192"/>
                  </a:cubicBezTo>
                  <a:cubicBezTo>
                    <a:pt x="8837" y="14603"/>
                    <a:pt x="9667" y="14638"/>
                    <a:pt x="10157" y="14487"/>
                  </a:cubicBezTo>
                  <a:cubicBezTo>
                    <a:pt x="10568" y="14353"/>
                    <a:pt x="10960" y="14166"/>
                    <a:pt x="11299" y="13907"/>
                  </a:cubicBezTo>
                  <a:cubicBezTo>
                    <a:pt x="11781" y="13532"/>
                    <a:pt x="12522" y="12640"/>
                    <a:pt x="11995" y="12025"/>
                  </a:cubicBezTo>
                  <a:cubicBezTo>
                    <a:pt x="11882" y="11882"/>
                    <a:pt x="11726" y="11807"/>
                    <a:pt x="11560" y="11807"/>
                  </a:cubicBezTo>
                  <a:cubicBezTo>
                    <a:pt x="11477" y="11807"/>
                    <a:pt x="11392" y="11825"/>
                    <a:pt x="11308" y="11864"/>
                  </a:cubicBezTo>
                  <a:cubicBezTo>
                    <a:pt x="11174" y="11926"/>
                    <a:pt x="11085" y="12034"/>
                    <a:pt x="10987" y="12132"/>
                  </a:cubicBezTo>
                  <a:cubicBezTo>
                    <a:pt x="10809" y="12310"/>
                    <a:pt x="10532" y="12810"/>
                    <a:pt x="10291" y="12917"/>
                  </a:cubicBezTo>
                  <a:cubicBezTo>
                    <a:pt x="10265" y="12943"/>
                    <a:pt x="10229" y="12979"/>
                    <a:pt x="10193" y="13015"/>
                  </a:cubicBezTo>
                  <a:cubicBezTo>
                    <a:pt x="9872" y="12926"/>
                    <a:pt x="9801" y="12801"/>
                    <a:pt x="9961" y="12658"/>
                  </a:cubicBezTo>
                  <a:cubicBezTo>
                    <a:pt x="9997" y="12569"/>
                    <a:pt x="10104" y="12497"/>
                    <a:pt x="10166" y="12417"/>
                  </a:cubicBezTo>
                  <a:cubicBezTo>
                    <a:pt x="10256" y="12292"/>
                    <a:pt x="10345" y="12167"/>
                    <a:pt x="10372" y="12016"/>
                  </a:cubicBezTo>
                  <a:cubicBezTo>
                    <a:pt x="10407" y="11784"/>
                    <a:pt x="10318" y="11489"/>
                    <a:pt x="10086" y="11391"/>
                  </a:cubicBezTo>
                  <a:cubicBezTo>
                    <a:pt x="10029" y="11369"/>
                    <a:pt x="9974" y="11359"/>
                    <a:pt x="9921" y="11359"/>
                  </a:cubicBezTo>
                  <a:cubicBezTo>
                    <a:pt x="9292" y="11359"/>
                    <a:pt x="8928" y="12806"/>
                    <a:pt x="8739" y="13184"/>
                  </a:cubicBezTo>
                  <a:cubicBezTo>
                    <a:pt x="8659" y="13354"/>
                    <a:pt x="8623" y="13514"/>
                    <a:pt x="8427" y="13550"/>
                  </a:cubicBezTo>
                  <a:cubicBezTo>
                    <a:pt x="8375" y="13558"/>
                    <a:pt x="8339" y="13563"/>
                    <a:pt x="8313" y="13563"/>
                  </a:cubicBezTo>
                  <a:cubicBezTo>
                    <a:pt x="8227" y="13563"/>
                    <a:pt x="8256" y="13509"/>
                    <a:pt x="8222" y="13345"/>
                  </a:cubicBezTo>
                  <a:cubicBezTo>
                    <a:pt x="8159" y="13059"/>
                    <a:pt x="8115" y="12765"/>
                    <a:pt x="8097" y="12462"/>
                  </a:cubicBezTo>
                  <a:cubicBezTo>
                    <a:pt x="8070" y="11810"/>
                    <a:pt x="8257" y="11248"/>
                    <a:pt x="8739" y="10793"/>
                  </a:cubicBezTo>
                  <a:cubicBezTo>
                    <a:pt x="9051" y="10508"/>
                    <a:pt x="9408" y="10276"/>
                    <a:pt x="9676" y="9937"/>
                  </a:cubicBezTo>
                  <a:cubicBezTo>
                    <a:pt x="10015" y="9500"/>
                    <a:pt x="10068" y="8938"/>
                    <a:pt x="10568" y="8617"/>
                  </a:cubicBezTo>
                  <a:cubicBezTo>
                    <a:pt x="11273" y="8171"/>
                    <a:pt x="12022" y="7832"/>
                    <a:pt x="12165" y="6895"/>
                  </a:cubicBezTo>
                  <a:cubicBezTo>
                    <a:pt x="12232" y="6433"/>
                    <a:pt x="11955" y="6174"/>
                    <a:pt x="11611" y="6174"/>
                  </a:cubicBezTo>
                  <a:cubicBezTo>
                    <a:pt x="11450" y="6174"/>
                    <a:pt x="11274" y="6231"/>
                    <a:pt x="11112" y="6351"/>
                  </a:cubicBezTo>
                  <a:cubicBezTo>
                    <a:pt x="10987" y="6449"/>
                    <a:pt x="10907" y="6574"/>
                    <a:pt x="10809" y="6690"/>
                  </a:cubicBezTo>
                  <a:cubicBezTo>
                    <a:pt x="10694" y="6838"/>
                    <a:pt x="10666" y="6951"/>
                    <a:pt x="10563" y="6951"/>
                  </a:cubicBezTo>
                  <a:cubicBezTo>
                    <a:pt x="10530" y="6951"/>
                    <a:pt x="10488" y="6939"/>
                    <a:pt x="10434" y="6913"/>
                  </a:cubicBezTo>
                  <a:cubicBezTo>
                    <a:pt x="10202" y="6806"/>
                    <a:pt x="10282" y="6618"/>
                    <a:pt x="10327" y="6387"/>
                  </a:cubicBezTo>
                  <a:cubicBezTo>
                    <a:pt x="10452" y="5744"/>
                    <a:pt x="10862" y="5325"/>
                    <a:pt x="11371" y="4959"/>
                  </a:cubicBezTo>
                  <a:cubicBezTo>
                    <a:pt x="12120" y="4415"/>
                    <a:pt x="12646" y="3942"/>
                    <a:pt x="12771" y="2979"/>
                  </a:cubicBezTo>
                  <a:cubicBezTo>
                    <a:pt x="12834" y="2479"/>
                    <a:pt x="12985" y="1409"/>
                    <a:pt x="12299" y="1221"/>
                  </a:cubicBezTo>
                  <a:cubicBezTo>
                    <a:pt x="12225" y="1203"/>
                    <a:pt x="12158" y="1194"/>
                    <a:pt x="12096" y="1194"/>
                  </a:cubicBezTo>
                  <a:cubicBezTo>
                    <a:pt x="11418" y="1194"/>
                    <a:pt x="11382" y="2237"/>
                    <a:pt x="11308" y="2711"/>
                  </a:cubicBezTo>
                  <a:cubicBezTo>
                    <a:pt x="11219" y="3327"/>
                    <a:pt x="10943" y="3898"/>
                    <a:pt x="10514" y="4353"/>
                  </a:cubicBezTo>
                  <a:cubicBezTo>
                    <a:pt x="10184" y="4700"/>
                    <a:pt x="9747" y="4932"/>
                    <a:pt x="9506" y="5361"/>
                  </a:cubicBezTo>
                  <a:cubicBezTo>
                    <a:pt x="9283" y="5735"/>
                    <a:pt x="9239" y="6172"/>
                    <a:pt x="9239" y="6601"/>
                  </a:cubicBezTo>
                  <a:cubicBezTo>
                    <a:pt x="9230" y="7145"/>
                    <a:pt x="9363" y="7858"/>
                    <a:pt x="9096" y="8349"/>
                  </a:cubicBezTo>
                  <a:cubicBezTo>
                    <a:pt x="8991" y="8538"/>
                    <a:pt x="8901" y="8612"/>
                    <a:pt x="8824" y="8612"/>
                  </a:cubicBezTo>
                  <a:cubicBezTo>
                    <a:pt x="8616" y="8612"/>
                    <a:pt x="8508" y="8064"/>
                    <a:pt x="8462" y="7823"/>
                  </a:cubicBezTo>
                  <a:cubicBezTo>
                    <a:pt x="8391" y="7457"/>
                    <a:pt x="8355" y="7082"/>
                    <a:pt x="8346" y="6717"/>
                  </a:cubicBezTo>
                  <a:cubicBezTo>
                    <a:pt x="8329" y="6056"/>
                    <a:pt x="8391" y="5405"/>
                    <a:pt x="8427" y="4754"/>
                  </a:cubicBezTo>
                  <a:cubicBezTo>
                    <a:pt x="8471" y="4085"/>
                    <a:pt x="8543" y="3380"/>
                    <a:pt x="8454" y="2720"/>
                  </a:cubicBezTo>
                  <a:cubicBezTo>
                    <a:pt x="8418" y="2452"/>
                    <a:pt x="8320" y="2149"/>
                    <a:pt x="8025" y="2096"/>
                  </a:cubicBezTo>
                  <a:cubicBezTo>
                    <a:pt x="7992" y="2089"/>
                    <a:pt x="7960" y="2086"/>
                    <a:pt x="7928" y="2086"/>
                  </a:cubicBezTo>
                  <a:cubicBezTo>
                    <a:pt x="7617" y="2086"/>
                    <a:pt x="7415" y="2393"/>
                    <a:pt x="7383" y="2693"/>
                  </a:cubicBezTo>
                  <a:cubicBezTo>
                    <a:pt x="7347" y="2961"/>
                    <a:pt x="7419" y="3237"/>
                    <a:pt x="7428" y="3514"/>
                  </a:cubicBezTo>
                  <a:cubicBezTo>
                    <a:pt x="7428" y="3835"/>
                    <a:pt x="7392" y="4156"/>
                    <a:pt x="7321" y="4477"/>
                  </a:cubicBezTo>
                  <a:cubicBezTo>
                    <a:pt x="6598" y="3487"/>
                    <a:pt x="7008" y="2149"/>
                    <a:pt x="7017" y="998"/>
                  </a:cubicBezTo>
                  <a:cubicBezTo>
                    <a:pt x="7017" y="695"/>
                    <a:pt x="7017" y="320"/>
                    <a:pt x="6759" y="115"/>
                  </a:cubicBezTo>
                  <a:cubicBezTo>
                    <a:pt x="6660" y="36"/>
                    <a:pt x="6540" y="1"/>
                    <a:pt x="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Google Shape;3681;p41">
            <a:extLst>
              <a:ext uri="{FF2B5EF4-FFF2-40B4-BE49-F238E27FC236}">
                <a16:creationId xmlns:a16="http://schemas.microsoft.com/office/drawing/2014/main" id="{20160B6B-F50C-DA4B-055A-932BFC428658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and significance</a:t>
            </a:r>
          </a:p>
        </p:txBody>
      </p:sp>
    </p:spTree>
    <p:extLst>
      <p:ext uri="{BB962C8B-B14F-4D97-AF65-F5344CB8AC3E}">
        <p14:creationId xmlns:p14="http://schemas.microsoft.com/office/powerpoint/2010/main" val="295731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tan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tang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201102-950C-7D49-EBF3-B1809D9F9784}"/>
              </a:ext>
            </a:extLst>
          </p:cNvPr>
          <p:cNvSpPr txBox="1"/>
          <p:nvPr/>
        </p:nvSpPr>
        <p:spPr>
          <a:xfrm>
            <a:off x="974690" y="1240113"/>
            <a:ext cx="99275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Aquaculture: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The controlled farming of aquatic organisms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such as fish, crustaceans, molluscs, algae, and other plants.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7CAF7-2D33-A393-B436-4DBC54BD9E4E}"/>
              </a:ext>
            </a:extLst>
          </p:cNvPr>
          <p:cNvSpPr txBox="1"/>
          <p:nvPr/>
        </p:nvSpPr>
        <p:spPr>
          <a:xfrm>
            <a:off x="974690" y="2572709"/>
            <a:ext cx="3434466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For what?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Food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Industry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Hobby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Ornamental value</a:t>
            </a:r>
          </a:p>
        </p:txBody>
      </p:sp>
      <p:sp>
        <p:nvSpPr>
          <p:cNvPr id="4" name="Google Shape;3681;p41">
            <a:extLst>
              <a:ext uri="{FF2B5EF4-FFF2-40B4-BE49-F238E27FC236}">
                <a16:creationId xmlns:a16="http://schemas.microsoft.com/office/drawing/2014/main" id="{8AEB0570-4B0E-7D26-AA5B-3720F0A3EE6D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Aquaculture and fishery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83A66D-322B-A8D2-D794-67EA28514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373" y="2358126"/>
            <a:ext cx="6253012" cy="412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erson in a lab coat looking through a microscope&#10;&#10;Description automatically generated">
            <a:extLst>
              <a:ext uri="{FF2B5EF4-FFF2-40B4-BE49-F238E27FC236}">
                <a16:creationId xmlns:a16="http://schemas.microsoft.com/office/drawing/2014/main" id="{FC319FD0-87BC-EC28-12A9-2D5EA71C5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73" y="2358891"/>
            <a:ext cx="6253012" cy="412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group of people pouring water into a large black tub&#10;&#10;Description automatically generated">
            <a:extLst>
              <a:ext uri="{FF2B5EF4-FFF2-40B4-BE49-F238E27FC236}">
                <a16:creationId xmlns:a16="http://schemas.microsoft.com/office/drawing/2014/main" id="{D7CABF50-09C4-EF3D-A958-526047135D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373" y="2357361"/>
            <a:ext cx="6253012" cy="41269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group of colorful fish&#10;&#10;Description automatically generated">
            <a:extLst>
              <a:ext uri="{FF2B5EF4-FFF2-40B4-BE49-F238E27FC236}">
                <a16:creationId xmlns:a16="http://schemas.microsoft.com/office/drawing/2014/main" id="{8639FA19-BBC1-3432-D8DE-C78ACA6D3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2373" y="2350723"/>
            <a:ext cx="6263068" cy="41336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997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tan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tang"/>
              <a:ea typeface="+mn-ea"/>
              <a:cs typeface="+mn-cs"/>
            </a:endParaRPr>
          </a:p>
        </p:txBody>
      </p:sp>
      <p:sp>
        <p:nvSpPr>
          <p:cNvPr id="5" name="Google Shape;3681;p41">
            <a:extLst>
              <a:ext uri="{FF2B5EF4-FFF2-40B4-BE49-F238E27FC236}">
                <a16:creationId xmlns:a16="http://schemas.microsoft.com/office/drawing/2014/main" id="{63A4BF1D-96E5-5659-9346-E5ADBCE901EB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Aquaculture and fishery</a:t>
            </a:r>
          </a:p>
        </p:txBody>
      </p:sp>
      <p:pic>
        <p:nvPicPr>
          <p:cNvPr id="2" name="Picture 1" descr="A comparison of different types of fish&#10;&#10;Description automatically generated">
            <a:extLst>
              <a:ext uri="{FF2B5EF4-FFF2-40B4-BE49-F238E27FC236}">
                <a16:creationId xmlns:a16="http://schemas.microsoft.com/office/drawing/2014/main" id="{5CFCD962-C809-DE55-744B-D43608D48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58" y="2966294"/>
            <a:ext cx="4929332" cy="2656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large rectangular area with many rectangular objects&#10;&#10;Description automatically generated with medium confidence">
            <a:extLst>
              <a:ext uri="{FF2B5EF4-FFF2-40B4-BE49-F238E27FC236}">
                <a16:creationId xmlns:a16="http://schemas.microsoft.com/office/drawing/2014/main" id="{0FC2F3A6-EE2D-8C11-D90E-F988ABF28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821" y="3104220"/>
            <a:ext cx="5840361" cy="311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large field of water&#10;&#10;Description automatically generated">
            <a:extLst>
              <a:ext uri="{FF2B5EF4-FFF2-40B4-BE49-F238E27FC236}">
                <a16:creationId xmlns:a16="http://schemas.microsoft.com/office/drawing/2014/main" id="{31D3DA53-2373-703C-6AD1-E17DDDCC30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1" y="3429000"/>
            <a:ext cx="5840361" cy="31129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erson holding two fish&#10;&#10;Description automatically generated">
            <a:extLst>
              <a:ext uri="{FF2B5EF4-FFF2-40B4-BE49-F238E27FC236}">
                <a16:creationId xmlns:a16="http://schemas.microsoft.com/office/drawing/2014/main" id="{1C4245ED-1352-DAE2-1238-9EED078FDA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64"/>
          <a:stretch/>
        </p:blipFill>
        <p:spPr>
          <a:xfrm>
            <a:off x="6288412" y="2966294"/>
            <a:ext cx="4929332" cy="26567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1CA90C-691F-4C13-7E26-C9DAAA6BBCA7}"/>
              </a:ext>
            </a:extLst>
          </p:cNvPr>
          <p:cNvSpPr txBox="1"/>
          <p:nvPr/>
        </p:nvSpPr>
        <p:spPr>
          <a:xfrm>
            <a:off x="974690" y="1238303"/>
            <a:ext cx="102426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Transgenic fish resistant to extreme cold.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Faster growing, bigger fish (</a:t>
            </a:r>
            <a:r>
              <a:rPr lang="en-GB" sz="3200" dirty="0" err="1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AquAdvantage</a:t>
            </a:r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® salmon).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Shrimp resistant to viral diseases.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Algae farming for biofuels, bioplastics, cosmetics, food/feed, and medicine.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Carnivorous fish who can absorb nutrients from plant-based feed.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Fish vaccines.</a:t>
            </a:r>
          </a:p>
        </p:txBody>
      </p:sp>
    </p:spTree>
    <p:extLst>
      <p:ext uri="{BB962C8B-B14F-4D97-AF65-F5344CB8AC3E}">
        <p14:creationId xmlns:p14="http://schemas.microsoft.com/office/powerpoint/2010/main" val="25809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00000">
              <a:srgbClr val="5CD3FF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7" descr="A cartoon of a scuba diver and coral reef&#10;&#10;Description automatically generated">
            <a:extLst>
              <a:ext uri="{FF2B5EF4-FFF2-40B4-BE49-F238E27FC236}">
                <a16:creationId xmlns:a16="http://schemas.microsoft.com/office/drawing/2014/main" id="{58E9B9FE-C49B-BD88-A6ED-B787E9D43A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2" r="11882" b="4"/>
          <a:stretch/>
        </p:blipFill>
        <p:spPr>
          <a:xfrm>
            <a:off x="257175" y="277487"/>
            <a:ext cx="7981950" cy="6303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tan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tang"/>
              <a:ea typeface="+mn-ea"/>
              <a:cs typeface="+mn-cs"/>
            </a:endParaRPr>
          </a:p>
        </p:txBody>
      </p:sp>
      <p:sp>
        <p:nvSpPr>
          <p:cNvPr id="4" name="Google Shape;3681;p41">
            <a:extLst>
              <a:ext uri="{FF2B5EF4-FFF2-40B4-BE49-F238E27FC236}">
                <a16:creationId xmlns:a16="http://schemas.microsoft.com/office/drawing/2014/main" id="{8AEB0570-4B0E-7D26-AA5B-3720F0A3EE6D}"/>
              </a:ext>
            </a:extLst>
          </p:cNvPr>
          <p:cNvSpPr txBox="1">
            <a:spLocks/>
          </p:cNvSpPr>
          <p:nvPr/>
        </p:nvSpPr>
        <p:spPr>
          <a:xfrm>
            <a:off x="8039099" y="173119"/>
            <a:ext cx="3818933" cy="29134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 algn="r">
              <a:lnSpc>
                <a:spcPct val="115000"/>
              </a:lnSpc>
            </a:pPr>
            <a:r>
              <a:rPr lang="en-GB" sz="36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Exploring the transformative potential of Marine Medicine</a:t>
            </a:r>
            <a:endParaRPr lang="en-US" sz="3600" b="1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03D44-0509-8AA3-2D15-D2310EA3A3D6}"/>
              </a:ext>
            </a:extLst>
          </p:cNvPr>
          <p:cNvSpPr txBox="1"/>
          <p:nvPr/>
        </p:nvSpPr>
        <p:spPr>
          <a:xfrm>
            <a:off x="8457901" y="3039131"/>
            <a:ext cx="34001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Marine biotechnology in disease diagnosis</a:t>
            </a:r>
          </a:p>
          <a:p>
            <a:pPr marL="457200" indent="-4572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Marine biotechnology in medical field on industrial basis</a:t>
            </a:r>
          </a:p>
        </p:txBody>
      </p:sp>
    </p:spTree>
    <p:extLst>
      <p:ext uri="{BB962C8B-B14F-4D97-AF65-F5344CB8AC3E}">
        <p14:creationId xmlns:p14="http://schemas.microsoft.com/office/powerpoint/2010/main" val="173596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tan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tang"/>
              <a:ea typeface="+mn-ea"/>
              <a:cs typeface="+mn-cs"/>
            </a:endParaRPr>
          </a:p>
        </p:txBody>
      </p:sp>
      <p:sp>
        <p:nvSpPr>
          <p:cNvPr id="4" name="Google Shape;3681;p41">
            <a:extLst>
              <a:ext uri="{FF2B5EF4-FFF2-40B4-BE49-F238E27FC236}">
                <a16:creationId xmlns:a16="http://schemas.microsoft.com/office/drawing/2014/main" id="{8AEB0570-4B0E-7D26-AA5B-3720F0A3EE6D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10138733" cy="16863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Unlocking ocean secrets of Marine Medicine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F53BBF-B666-ACA7-E6F1-D13FAC0DA614}"/>
              </a:ext>
            </a:extLst>
          </p:cNvPr>
          <p:cNvSpPr txBox="1"/>
          <p:nvPr/>
        </p:nvSpPr>
        <p:spPr>
          <a:xfrm>
            <a:off x="999519" y="1300345"/>
            <a:ext cx="4556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Marine plants with a medical value</a:t>
            </a:r>
          </a:p>
        </p:txBody>
      </p:sp>
      <p:pic>
        <p:nvPicPr>
          <p:cNvPr id="2" name="Content Placeholder 9" descr="A collage of different plants&#10;&#10;Description automatically generated">
            <a:extLst>
              <a:ext uri="{FF2B5EF4-FFF2-40B4-BE49-F238E27FC236}">
                <a16:creationId xmlns:a16="http://schemas.microsoft.com/office/drawing/2014/main" id="{59B36989-85B0-2D51-2547-B201A6334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14" y="2323061"/>
            <a:ext cx="4421448" cy="4221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Content Placeholder 11" descr="A diagram of marine organisms&#10;&#10;Description automatically generated">
            <a:extLst>
              <a:ext uri="{FF2B5EF4-FFF2-40B4-BE49-F238E27FC236}">
                <a16:creationId xmlns:a16="http://schemas.microsoft.com/office/drawing/2014/main" id="{4DD5F8C3-A595-F7A4-F484-C475E7169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13" y="2323061"/>
            <a:ext cx="5276910" cy="4221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B522DE-3128-872C-8E46-AA88164E4949}"/>
              </a:ext>
            </a:extLst>
          </p:cNvPr>
          <p:cNvSpPr txBox="1"/>
          <p:nvPr/>
        </p:nvSpPr>
        <p:spPr>
          <a:xfrm>
            <a:off x="5836513" y="1300346"/>
            <a:ext cx="52589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Marine organisms with a medical value</a:t>
            </a:r>
          </a:p>
        </p:txBody>
      </p:sp>
    </p:spTree>
    <p:extLst>
      <p:ext uri="{BB962C8B-B14F-4D97-AF65-F5344CB8AC3E}">
        <p14:creationId xmlns:p14="http://schemas.microsoft.com/office/powerpoint/2010/main" val="2384724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5000"/>
                <a:lumOff val="75000"/>
              </a:schemeClr>
            </a:gs>
            <a:gs pos="47000">
              <a:srgbClr val="53D0FD"/>
            </a:gs>
          </a:gsLst>
          <a:lin ang="5400700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5730200" y="0"/>
            <a:ext cx="731600" cy="4072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Batang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Batang"/>
              <a:ea typeface="+mn-ea"/>
              <a:cs typeface="+mn-cs"/>
            </a:endParaRPr>
          </a:p>
        </p:txBody>
      </p:sp>
      <p:sp>
        <p:nvSpPr>
          <p:cNvPr id="2" name="Google Shape;3681;p41">
            <a:extLst>
              <a:ext uri="{FF2B5EF4-FFF2-40B4-BE49-F238E27FC236}">
                <a16:creationId xmlns:a16="http://schemas.microsoft.com/office/drawing/2014/main" id="{87648C61-EFD2-4AC8-4BBA-41FBE0D1AB32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9350410" cy="168632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sz="4000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Industrial basis of Marine Biotechnology in the field of Medicine</a:t>
            </a:r>
          </a:p>
        </p:txBody>
      </p:sp>
      <p:pic>
        <p:nvPicPr>
          <p:cNvPr id="3" name="Content Placeholder 4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1FE33B55-2AEB-8CE9-0DFE-B785BE314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37" b="-10"/>
          <a:stretch/>
        </p:blipFill>
        <p:spPr>
          <a:xfrm>
            <a:off x="535551" y="2018806"/>
            <a:ext cx="6882580" cy="43721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ECD6A5-2A16-061A-B1E9-48B6669DABC4}"/>
              </a:ext>
            </a:extLst>
          </p:cNvPr>
          <p:cNvSpPr txBox="1"/>
          <p:nvPr/>
        </p:nvSpPr>
        <p:spPr>
          <a:xfrm>
            <a:off x="7600651" y="2018806"/>
            <a:ext cx="3791249" cy="303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Leading countries: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France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Spain</a:t>
            </a:r>
          </a:p>
          <a:p>
            <a:pPr>
              <a:spcBef>
                <a:spcPts val="1800"/>
              </a:spcBef>
            </a:pPr>
            <a:r>
              <a:rPr lang="en-GB" sz="2800" b="1" dirty="0">
                <a:latin typeface="Calibri" panose="020F0502020204030204" pitchFamily="34" charset="0"/>
                <a:cs typeface="Calibri" panose="020F0502020204030204" pitchFamily="34" charset="0"/>
              </a:rPr>
              <a:t>Newly added countries: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Croatia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000" dirty="0">
                <a:latin typeface="Calibri" panose="020F0502020204030204" pitchFamily="34" charset="0"/>
                <a:cs typeface="Calibri" panose="020F0502020204030204" pitchFamily="34" charset="0"/>
              </a:rPr>
              <a:t>Montenegro</a:t>
            </a:r>
          </a:p>
        </p:txBody>
      </p:sp>
    </p:spTree>
    <p:extLst>
      <p:ext uri="{BB962C8B-B14F-4D97-AF65-F5344CB8AC3E}">
        <p14:creationId xmlns:p14="http://schemas.microsoft.com/office/powerpoint/2010/main" val="288497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6EFFE"/>
            </a:gs>
            <a:gs pos="0">
              <a:schemeClr val="accent1">
                <a:lumMod val="40000"/>
                <a:lumOff val="60000"/>
              </a:schemeClr>
            </a:gs>
            <a:gs pos="58000">
              <a:srgbClr val="3CCBFF"/>
            </a:gs>
            <a:gs pos="30000">
              <a:srgbClr val="80DDFF"/>
            </a:gs>
            <a:gs pos="74000">
              <a:srgbClr val="8CDFFE"/>
            </a:gs>
          </a:gsLst>
          <a:lin ang="5400000" scaled="1"/>
        </a:gradFill>
        <a:effectLst/>
      </p:bgPr>
    </p:bg>
    <p:spTree>
      <p:nvGrpSpPr>
        <p:cNvPr id="1" name="Shape 3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2" name="Google Shape;3862;p45"/>
          <p:cNvGrpSpPr/>
          <p:nvPr/>
        </p:nvGrpSpPr>
        <p:grpSpPr>
          <a:xfrm>
            <a:off x="10438769" y="443426"/>
            <a:ext cx="1245718" cy="1296883"/>
            <a:chOff x="7975432" y="1618276"/>
            <a:chExt cx="719564" cy="779526"/>
          </a:xfrm>
        </p:grpSpPr>
        <p:sp>
          <p:nvSpPr>
            <p:cNvPr id="3863" name="Google Shape;3863;p45"/>
            <p:cNvSpPr/>
            <p:nvPr/>
          </p:nvSpPr>
          <p:spPr>
            <a:xfrm>
              <a:off x="8025575" y="1729747"/>
              <a:ext cx="200002" cy="327754"/>
            </a:xfrm>
            <a:custGeom>
              <a:avLst/>
              <a:gdLst/>
              <a:ahLst/>
              <a:cxnLst/>
              <a:rect l="l" t="t" r="r" b="b"/>
              <a:pathLst>
                <a:path w="3953" h="6478" extrusionOk="0">
                  <a:moveTo>
                    <a:pt x="3943" y="1098"/>
                  </a:moveTo>
                  <a:cubicBezTo>
                    <a:pt x="3925" y="2534"/>
                    <a:pt x="1499" y="3310"/>
                    <a:pt x="1017" y="6477"/>
                  </a:cubicBezTo>
                  <a:lnTo>
                    <a:pt x="1017" y="6477"/>
                  </a:lnTo>
                  <a:cubicBezTo>
                    <a:pt x="1071" y="6201"/>
                    <a:pt x="874" y="5826"/>
                    <a:pt x="705" y="5585"/>
                  </a:cubicBezTo>
                  <a:cubicBezTo>
                    <a:pt x="491" y="5282"/>
                    <a:pt x="0" y="4408"/>
                    <a:pt x="759" y="3025"/>
                  </a:cubicBezTo>
                  <a:cubicBezTo>
                    <a:pt x="1526" y="1642"/>
                    <a:pt x="2177" y="1607"/>
                    <a:pt x="2819" y="1259"/>
                  </a:cubicBezTo>
                  <a:cubicBezTo>
                    <a:pt x="3381" y="955"/>
                    <a:pt x="3899" y="554"/>
                    <a:pt x="3479" y="1"/>
                  </a:cubicBezTo>
                  <a:cubicBezTo>
                    <a:pt x="3747" y="260"/>
                    <a:pt x="3952" y="616"/>
                    <a:pt x="3943" y="1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4" name="Google Shape;3864;p45"/>
            <p:cNvSpPr/>
            <p:nvPr/>
          </p:nvSpPr>
          <p:spPr>
            <a:xfrm>
              <a:off x="8000731" y="1618276"/>
              <a:ext cx="694265" cy="751538"/>
            </a:xfrm>
            <a:custGeom>
              <a:avLst/>
              <a:gdLst/>
              <a:ahLst/>
              <a:cxnLst/>
              <a:rect l="l" t="t" r="r" b="b"/>
              <a:pathLst>
                <a:path w="13722" h="14854" extrusionOk="0">
                  <a:moveTo>
                    <a:pt x="1285" y="8930"/>
                  </a:moveTo>
                  <a:cubicBezTo>
                    <a:pt x="1321" y="8930"/>
                    <a:pt x="1365" y="8921"/>
                    <a:pt x="1401" y="8886"/>
                  </a:cubicBezTo>
                  <a:cubicBezTo>
                    <a:pt x="1455" y="8823"/>
                    <a:pt x="1490" y="8752"/>
                    <a:pt x="1508" y="8680"/>
                  </a:cubicBezTo>
                  <a:lnTo>
                    <a:pt x="1508" y="8680"/>
                  </a:lnTo>
                  <a:cubicBezTo>
                    <a:pt x="1990" y="5513"/>
                    <a:pt x="4416" y="4737"/>
                    <a:pt x="4434" y="3301"/>
                  </a:cubicBezTo>
                  <a:cubicBezTo>
                    <a:pt x="4443" y="2819"/>
                    <a:pt x="4238" y="2463"/>
                    <a:pt x="3970" y="2204"/>
                  </a:cubicBezTo>
                  <a:cubicBezTo>
                    <a:pt x="3917" y="2124"/>
                    <a:pt x="3837" y="2052"/>
                    <a:pt x="3747" y="1972"/>
                  </a:cubicBezTo>
                  <a:cubicBezTo>
                    <a:pt x="2962" y="1294"/>
                    <a:pt x="1" y="36"/>
                    <a:pt x="393" y="18"/>
                  </a:cubicBezTo>
                  <a:cubicBezTo>
                    <a:pt x="795" y="0"/>
                    <a:pt x="5041" y="1383"/>
                    <a:pt x="6897" y="2186"/>
                  </a:cubicBezTo>
                  <a:cubicBezTo>
                    <a:pt x="8752" y="2989"/>
                    <a:pt x="10153" y="3810"/>
                    <a:pt x="10956" y="5424"/>
                  </a:cubicBezTo>
                  <a:cubicBezTo>
                    <a:pt x="11750" y="7048"/>
                    <a:pt x="12374" y="7539"/>
                    <a:pt x="13427" y="7788"/>
                  </a:cubicBezTo>
                  <a:cubicBezTo>
                    <a:pt x="13534" y="7815"/>
                    <a:pt x="13195" y="8413"/>
                    <a:pt x="13195" y="8413"/>
                  </a:cubicBezTo>
                  <a:cubicBezTo>
                    <a:pt x="13195" y="8413"/>
                    <a:pt x="13721" y="8484"/>
                    <a:pt x="13632" y="8627"/>
                  </a:cubicBezTo>
                  <a:cubicBezTo>
                    <a:pt x="13534" y="8779"/>
                    <a:pt x="12722" y="9064"/>
                    <a:pt x="11990" y="9813"/>
                  </a:cubicBezTo>
                  <a:cubicBezTo>
                    <a:pt x="11259" y="10563"/>
                    <a:pt x="10973" y="11107"/>
                    <a:pt x="8788" y="12124"/>
                  </a:cubicBezTo>
                  <a:cubicBezTo>
                    <a:pt x="6602" y="13141"/>
                    <a:pt x="5862" y="13070"/>
                    <a:pt x="5139" y="13632"/>
                  </a:cubicBezTo>
                  <a:cubicBezTo>
                    <a:pt x="4408" y="14203"/>
                    <a:pt x="3605" y="14479"/>
                    <a:pt x="2891" y="14622"/>
                  </a:cubicBezTo>
                  <a:cubicBezTo>
                    <a:pt x="2186" y="14773"/>
                    <a:pt x="1642" y="14854"/>
                    <a:pt x="1535" y="14711"/>
                  </a:cubicBezTo>
                  <a:cubicBezTo>
                    <a:pt x="1535" y="14693"/>
                    <a:pt x="1490" y="14658"/>
                    <a:pt x="1490" y="14640"/>
                  </a:cubicBezTo>
                  <a:cubicBezTo>
                    <a:pt x="1544" y="14247"/>
                    <a:pt x="2043" y="12739"/>
                    <a:pt x="1910" y="11981"/>
                  </a:cubicBezTo>
                  <a:cubicBezTo>
                    <a:pt x="1785" y="11312"/>
                    <a:pt x="1678" y="10911"/>
                    <a:pt x="1446" y="11125"/>
                  </a:cubicBezTo>
                  <a:cubicBezTo>
                    <a:pt x="1526" y="10161"/>
                    <a:pt x="1374" y="9332"/>
                    <a:pt x="1285" y="89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5" name="Google Shape;3865;p45"/>
            <p:cNvSpPr/>
            <p:nvPr/>
          </p:nvSpPr>
          <p:spPr>
            <a:xfrm>
              <a:off x="8509455" y="2083184"/>
              <a:ext cx="66836" cy="79535"/>
            </a:xfrm>
            <a:custGeom>
              <a:avLst/>
              <a:gdLst/>
              <a:ahLst/>
              <a:cxnLst/>
              <a:rect l="l" t="t" r="r" b="b"/>
              <a:pathLst>
                <a:path w="1321" h="1572" extrusionOk="0">
                  <a:moveTo>
                    <a:pt x="1000" y="1571"/>
                  </a:moveTo>
                  <a:cubicBezTo>
                    <a:pt x="696" y="1393"/>
                    <a:pt x="99" y="920"/>
                    <a:pt x="1" y="1"/>
                  </a:cubicBezTo>
                  <a:lnTo>
                    <a:pt x="134" y="1"/>
                  </a:lnTo>
                  <a:cubicBezTo>
                    <a:pt x="170" y="322"/>
                    <a:pt x="634" y="1080"/>
                    <a:pt x="1321" y="1277"/>
                  </a:cubicBezTo>
                  <a:cubicBezTo>
                    <a:pt x="1223" y="1375"/>
                    <a:pt x="1116" y="1473"/>
                    <a:pt x="1000" y="15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6" name="Google Shape;3866;p45"/>
            <p:cNvSpPr/>
            <p:nvPr/>
          </p:nvSpPr>
          <p:spPr>
            <a:xfrm>
              <a:off x="8076124" y="1722106"/>
              <a:ext cx="422063" cy="675696"/>
            </a:xfrm>
            <a:custGeom>
              <a:avLst/>
              <a:gdLst/>
              <a:ahLst/>
              <a:cxnLst/>
              <a:rect l="l" t="t" r="r" b="b"/>
              <a:pathLst>
                <a:path w="8342" h="13355" extrusionOk="0">
                  <a:moveTo>
                    <a:pt x="8306" y="3979"/>
                  </a:moveTo>
                  <a:cubicBezTo>
                    <a:pt x="8279" y="2739"/>
                    <a:pt x="7726" y="1722"/>
                    <a:pt x="7235" y="1053"/>
                  </a:cubicBezTo>
                  <a:cubicBezTo>
                    <a:pt x="6682" y="714"/>
                    <a:pt x="6076" y="428"/>
                    <a:pt x="5407" y="134"/>
                  </a:cubicBezTo>
                  <a:cubicBezTo>
                    <a:pt x="5299" y="89"/>
                    <a:pt x="5192" y="45"/>
                    <a:pt x="5068" y="0"/>
                  </a:cubicBezTo>
                  <a:cubicBezTo>
                    <a:pt x="5656" y="535"/>
                    <a:pt x="6067" y="1062"/>
                    <a:pt x="6281" y="1552"/>
                  </a:cubicBezTo>
                  <a:cubicBezTo>
                    <a:pt x="6629" y="2355"/>
                    <a:pt x="6174" y="4371"/>
                    <a:pt x="5826" y="5067"/>
                  </a:cubicBezTo>
                  <a:cubicBezTo>
                    <a:pt x="5478" y="5754"/>
                    <a:pt x="5299" y="6887"/>
                    <a:pt x="5175" y="7779"/>
                  </a:cubicBezTo>
                  <a:cubicBezTo>
                    <a:pt x="5050" y="8671"/>
                    <a:pt x="5371" y="9305"/>
                    <a:pt x="4158" y="10420"/>
                  </a:cubicBezTo>
                  <a:cubicBezTo>
                    <a:pt x="3167" y="11312"/>
                    <a:pt x="857" y="12258"/>
                    <a:pt x="0" y="12588"/>
                  </a:cubicBezTo>
                  <a:cubicBezTo>
                    <a:pt x="0" y="12606"/>
                    <a:pt x="0" y="12623"/>
                    <a:pt x="0" y="12641"/>
                  </a:cubicBezTo>
                  <a:cubicBezTo>
                    <a:pt x="0" y="12927"/>
                    <a:pt x="669" y="12784"/>
                    <a:pt x="1383" y="12641"/>
                  </a:cubicBezTo>
                  <a:cubicBezTo>
                    <a:pt x="2088" y="12490"/>
                    <a:pt x="2926" y="12204"/>
                    <a:pt x="3658" y="11633"/>
                  </a:cubicBezTo>
                  <a:cubicBezTo>
                    <a:pt x="3970" y="11392"/>
                    <a:pt x="4282" y="11258"/>
                    <a:pt x="4711" y="11098"/>
                  </a:cubicBezTo>
                  <a:cubicBezTo>
                    <a:pt x="4630" y="11205"/>
                    <a:pt x="4568" y="11312"/>
                    <a:pt x="4514" y="11410"/>
                  </a:cubicBezTo>
                  <a:cubicBezTo>
                    <a:pt x="4256" y="11936"/>
                    <a:pt x="4969" y="12971"/>
                    <a:pt x="5353" y="13159"/>
                  </a:cubicBezTo>
                  <a:cubicBezTo>
                    <a:pt x="5737" y="13355"/>
                    <a:pt x="6415" y="13212"/>
                    <a:pt x="7057" y="12052"/>
                  </a:cubicBezTo>
                  <a:cubicBezTo>
                    <a:pt x="7449" y="11321"/>
                    <a:pt x="7762" y="10375"/>
                    <a:pt x="7940" y="9760"/>
                  </a:cubicBezTo>
                  <a:cubicBezTo>
                    <a:pt x="7949" y="9751"/>
                    <a:pt x="7958" y="9751"/>
                    <a:pt x="7967" y="9742"/>
                  </a:cubicBezTo>
                  <a:cubicBezTo>
                    <a:pt x="7976" y="9671"/>
                    <a:pt x="7994" y="9590"/>
                    <a:pt x="8003" y="9519"/>
                  </a:cubicBezTo>
                  <a:cubicBezTo>
                    <a:pt x="8074" y="9287"/>
                    <a:pt x="8101" y="9135"/>
                    <a:pt x="8101" y="9135"/>
                  </a:cubicBezTo>
                  <a:cubicBezTo>
                    <a:pt x="8101" y="9135"/>
                    <a:pt x="8092" y="9144"/>
                    <a:pt x="8065" y="9144"/>
                  </a:cubicBezTo>
                  <a:cubicBezTo>
                    <a:pt x="8101" y="8859"/>
                    <a:pt x="8119" y="8591"/>
                    <a:pt x="8136" y="8359"/>
                  </a:cubicBezTo>
                  <a:cubicBezTo>
                    <a:pt x="8190" y="7619"/>
                    <a:pt x="8342" y="6209"/>
                    <a:pt x="8306" y="397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7" name="Google Shape;3867;p45"/>
            <p:cNvSpPr/>
            <p:nvPr/>
          </p:nvSpPr>
          <p:spPr>
            <a:xfrm>
              <a:off x="8086952" y="1684157"/>
              <a:ext cx="235216" cy="617967"/>
            </a:xfrm>
            <a:custGeom>
              <a:avLst/>
              <a:gdLst/>
              <a:ahLst/>
              <a:cxnLst/>
              <a:rect l="l" t="t" r="r" b="b"/>
              <a:pathLst>
                <a:path w="4649" h="12214" extrusionOk="0">
                  <a:moveTo>
                    <a:pt x="3997" y="4836"/>
                  </a:moveTo>
                  <a:cubicBezTo>
                    <a:pt x="3578" y="6254"/>
                    <a:pt x="3105" y="7530"/>
                    <a:pt x="2231" y="8841"/>
                  </a:cubicBezTo>
                  <a:cubicBezTo>
                    <a:pt x="1356" y="10144"/>
                    <a:pt x="1026" y="10599"/>
                    <a:pt x="714" y="11330"/>
                  </a:cubicBezTo>
                  <a:cubicBezTo>
                    <a:pt x="589" y="11634"/>
                    <a:pt x="339" y="11946"/>
                    <a:pt x="54" y="12214"/>
                  </a:cubicBezTo>
                  <a:cubicBezTo>
                    <a:pt x="170" y="11678"/>
                    <a:pt x="277" y="11072"/>
                    <a:pt x="206" y="10679"/>
                  </a:cubicBezTo>
                  <a:cubicBezTo>
                    <a:pt x="143" y="10322"/>
                    <a:pt x="81" y="10046"/>
                    <a:pt x="0" y="9894"/>
                  </a:cubicBezTo>
                  <a:cubicBezTo>
                    <a:pt x="125" y="9609"/>
                    <a:pt x="250" y="9270"/>
                    <a:pt x="357" y="8895"/>
                  </a:cubicBezTo>
                  <a:cubicBezTo>
                    <a:pt x="714" y="7548"/>
                    <a:pt x="1169" y="5416"/>
                    <a:pt x="1936" y="4452"/>
                  </a:cubicBezTo>
                  <a:cubicBezTo>
                    <a:pt x="2668" y="3533"/>
                    <a:pt x="4149" y="1910"/>
                    <a:pt x="2115" y="741"/>
                  </a:cubicBezTo>
                  <a:cubicBezTo>
                    <a:pt x="2088" y="714"/>
                    <a:pt x="2070" y="688"/>
                    <a:pt x="2043" y="670"/>
                  </a:cubicBezTo>
                  <a:cubicBezTo>
                    <a:pt x="1820" y="483"/>
                    <a:pt x="1437" y="242"/>
                    <a:pt x="991" y="1"/>
                  </a:cubicBezTo>
                  <a:cubicBezTo>
                    <a:pt x="1695" y="206"/>
                    <a:pt x="2927" y="634"/>
                    <a:pt x="3631" y="1285"/>
                  </a:cubicBezTo>
                  <a:cubicBezTo>
                    <a:pt x="4648" y="2231"/>
                    <a:pt x="4416" y="3418"/>
                    <a:pt x="3997" y="48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8" name="Google Shape;3868;p45"/>
            <p:cNvSpPr/>
            <p:nvPr/>
          </p:nvSpPr>
          <p:spPr>
            <a:xfrm>
              <a:off x="7975432" y="2026310"/>
              <a:ext cx="102556" cy="259603"/>
            </a:xfrm>
            <a:custGeom>
              <a:avLst/>
              <a:gdLst/>
              <a:ahLst/>
              <a:cxnLst/>
              <a:rect l="l" t="t" r="r" b="b"/>
              <a:pathLst>
                <a:path w="2027" h="5131" extrusionOk="0">
                  <a:moveTo>
                    <a:pt x="99" y="1892"/>
                  </a:moveTo>
                  <a:cubicBezTo>
                    <a:pt x="188" y="438"/>
                    <a:pt x="643" y="1"/>
                    <a:pt x="857" y="72"/>
                  </a:cubicBezTo>
                  <a:cubicBezTo>
                    <a:pt x="1054" y="135"/>
                    <a:pt x="1491" y="848"/>
                    <a:pt x="1785" y="866"/>
                  </a:cubicBezTo>
                  <a:cubicBezTo>
                    <a:pt x="1874" y="1268"/>
                    <a:pt x="2026" y="2097"/>
                    <a:pt x="1946" y="3061"/>
                  </a:cubicBezTo>
                  <a:cubicBezTo>
                    <a:pt x="1901" y="3105"/>
                    <a:pt x="1848" y="3168"/>
                    <a:pt x="1785" y="3257"/>
                  </a:cubicBezTo>
                  <a:cubicBezTo>
                    <a:pt x="1446" y="3819"/>
                    <a:pt x="1045" y="5130"/>
                    <a:pt x="840" y="4899"/>
                  </a:cubicBezTo>
                  <a:cubicBezTo>
                    <a:pt x="643" y="4658"/>
                    <a:pt x="1" y="3346"/>
                    <a:pt x="99" y="1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9" name="Google Shape;3869;p45"/>
            <p:cNvSpPr/>
            <p:nvPr/>
          </p:nvSpPr>
          <p:spPr>
            <a:xfrm>
              <a:off x="8451671" y="1957697"/>
              <a:ext cx="68657" cy="139541"/>
            </a:xfrm>
            <a:custGeom>
              <a:avLst/>
              <a:gdLst/>
              <a:ahLst/>
              <a:cxnLst/>
              <a:rect l="l" t="t" r="r" b="b"/>
              <a:pathLst>
                <a:path w="1357" h="2758" extrusionOk="0">
                  <a:moveTo>
                    <a:pt x="518" y="108"/>
                  </a:moveTo>
                  <a:cubicBezTo>
                    <a:pt x="616" y="1"/>
                    <a:pt x="857" y="170"/>
                    <a:pt x="937" y="456"/>
                  </a:cubicBezTo>
                  <a:cubicBezTo>
                    <a:pt x="1009" y="741"/>
                    <a:pt x="1357" y="2722"/>
                    <a:pt x="1267" y="2740"/>
                  </a:cubicBezTo>
                  <a:cubicBezTo>
                    <a:pt x="1178" y="2757"/>
                    <a:pt x="206" y="2053"/>
                    <a:pt x="108" y="1517"/>
                  </a:cubicBezTo>
                  <a:cubicBezTo>
                    <a:pt x="1" y="991"/>
                    <a:pt x="224" y="411"/>
                    <a:pt x="518" y="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70" name="Google Shape;3870;p45"/>
          <p:cNvGrpSpPr/>
          <p:nvPr/>
        </p:nvGrpSpPr>
        <p:grpSpPr>
          <a:xfrm flipH="1">
            <a:off x="7959598" y="639119"/>
            <a:ext cx="792869" cy="503231"/>
            <a:chOff x="8632734" y="1132759"/>
            <a:chExt cx="750350" cy="492784"/>
          </a:xfrm>
        </p:grpSpPr>
        <p:sp>
          <p:nvSpPr>
            <p:cNvPr id="3871" name="Google Shape;3871;p45"/>
            <p:cNvSpPr/>
            <p:nvPr/>
          </p:nvSpPr>
          <p:spPr>
            <a:xfrm>
              <a:off x="8700769" y="1400910"/>
              <a:ext cx="260221" cy="209181"/>
            </a:xfrm>
            <a:custGeom>
              <a:avLst/>
              <a:gdLst/>
              <a:ahLst/>
              <a:cxnLst/>
              <a:rect l="l" t="t" r="r" b="b"/>
              <a:pathLst>
                <a:path w="2865" h="2303" extrusionOk="0">
                  <a:moveTo>
                    <a:pt x="545" y="72"/>
                  </a:moveTo>
                  <a:cubicBezTo>
                    <a:pt x="268" y="670"/>
                    <a:pt x="0" y="1241"/>
                    <a:pt x="375" y="1732"/>
                  </a:cubicBezTo>
                  <a:cubicBezTo>
                    <a:pt x="741" y="2222"/>
                    <a:pt x="2043" y="2303"/>
                    <a:pt x="2864" y="1874"/>
                  </a:cubicBezTo>
                  <a:lnTo>
                    <a:pt x="2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2" name="Google Shape;3872;p45"/>
            <p:cNvSpPr/>
            <p:nvPr/>
          </p:nvSpPr>
          <p:spPr>
            <a:xfrm>
              <a:off x="8731562" y="1132759"/>
              <a:ext cx="420622" cy="260955"/>
            </a:xfrm>
            <a:custGeom>
              <a:avLst/>
              <a:gdLst/>
              <a:ahLst/>
              <a:cxnLst/>
              <a:rect l="l" t="t" r="r" b="b"/>
              <a:pathLst>
                <a:path w="4631" h="2873" extrusionOk="0">
                  <a:moveTo>
                    <a:pt x="2373" y="18"/>
                  </a:moveTo>
                  <a:cubicBezTo>
                    <a:pt x="2418" y="27"/>
                    <a:pt x="2463" y="45"/>
                    <a:pt x="2498" y="63"/>
                  </a:cubicBezTo>
                  <a:cubicBezTo>
                    <a:pt x="2570" y="98"/>
                    <a:pt x="2641" y="134"/>
                    <a:pt x="2712" y="170"/>
                  </a:cubicBezTo>
                  <a:cubicBezTo>
                    <a:pt x="2775" y="205"/>
                    <a:pt x="2837" y="232"/>
                    <a:pt x="2891" y="259"/>
                  </a:cubicBezTo>
                  <a:cubicBezTo>
                    <a:pt x="2998" y="321"/>
                    <a:pt x="3060" y="366"/>
                    <a:pt x="3060" y="366"/>
                  </a:cubicBezTo>
                  <a:lnTo>
                    <a:pt x="3087" y="330"/>
                  </a:lnTo>
                  <a:cubicBezTo>
                    <a:pt x="3087" y="330"/>
                    <a:pt x="3025" y="277"/>
                    <a:pt x="2926" y="205"/>
                  </a:cubicBezTo>
                  <a:cubicBezTo>
                    <a:pt x="2882" y="161"/>
                    <a:pt x="2828" y="125"/>
                    <a:pt x="2766" y="80"/>
                  </a:cubicBezTo>
                  <a:cubicBezTo>
                    <a:pt x="2730" y="54"/>
                    <a:pt x="2686" y="27"/>
                    <a:pt x="2650" y="0"/>
                  </a:cubicBezTo>
                  <a:cubicBezTo>
                    <a:pt x="2712" y="0"/>
                    <a:pt x="2784" y="0"/>
                    <a:pt x="2846" y="0"/>
                  </a:cubicBezTo>
                  <a:cubicBezTo>
                    <a:pt x="2855" y="9"/>
                    <a:pt x="2855" y="9"/>
                    <a:pt x="2855" y="9"/>
                  </a:cubicBezTo>
                  <a:cubicBezTo>
                    <a:pt x="2918" y="45"/>
                    <a:pt x="2989" y="89"/>
                    <a:pt x="3051" y="134"/>
                  </a:cubicBezTo>
                  <a:cubicBezTo>
                    <a:pt x="3114" y="179"/>
                    <a:pt x="3185" y="223"/>
                    <a:pt x="3239" y="277"/>
                  </a:cubicBezTo>
                  <a:cubicBezTo>
                    <a:pt x="3292" y="321"/>
                    <a:pt x="3355" y="366"/>
                    <a:pt x="3399" y="402"/>
                  </a:cubicBezTo>
                  <a:cubicBezTo>
                    <a:pt x="3489" y="482"/>
                    <a:pt x="3542" y="535"/>
                    <a:pt x="3542" y="535"/>
                  </a:cubicBezTo>
                  <a:lnTo>
                    <a:pt x="3578" y="509"/>
                  </a:lnTo>
                  <a:cubicBezTo>
                    <a:pt x="3578" y="509"/>
                    <a:pt x="3524" y="446"/>
                    <a:pt x="3444" y="357"/>
                  </a:cubicBezTo>
                  <a:cubicBezTo>
                    <a:pt x="3408" y="303"/>
                    <a:pt x="3355" y="259"/>
                    <a:pt x="3310" y="196"/>
                  </a:cubicBezTo>
                  <a:cubicBezTo>
                    <a:pt x="3257" y="143"/>
                    <a:pt x="3203" y="98"/>
                    <a:pt x="3150" y="45"/>
                  </a:cubicBezTo>
                  <a:cubicBezTo>
                    <a:pt x="3212" y="54"/>
                    <a:pt x="3283" y="71"/>
                    <a:pt x="3346" y="89"/>
                  </a:cubicBezTo>
                  <a:cubicBezTo>
                    <a:pt x="3381" y="125"/>
                    <a:pt x="3417" y="161"/>
                    <a:pt x="3453" y="196"/>
                  </a:cubicBezTo>
                  <a:cubicBezTo>
                    <a:pt x="3515" y="250"/>
                    <a:pt x="3569" y="303"/>
                    <a:pt x="3622" y="357"/>
                  </a:cubicBezTo>
                  <a:cubicBezTo>
                    <a:pt x="3667" y="419"/>
                    <a:pt x="3720" y="464"/>
                    <a:pt x="3756" y="518"/>
                  </a:cubicBezTo>
                  <a:cubicBezTo>
                    <a:pt x="3828" y="607"/>
                    <a:pt x="3881" y="669"/>
                    <a:pt x="3881" y="669"/>
                  </a:cubicBezTo>
                  <a:lnTo>
                    <a:pt x="3917" y="651"/>
                  </a:lnTo>
                  <a:cubicBezTo>
                    <a:pt x="3917" y="651"/>
                    <a:pt x="3872" y="580"/>
                    <a:pt x="3810" y="473"/>
                  </a:cubicBezTo>
                  <a:cubicBezTo>
                    <a:pt x="3783" y="419"/>
                    <a:pt x="3738" y="366"/>
                    <a:pt x="3703" y="294"/>
                  </a:cubicBezTo>
                  <a:cubicBezTo>
                    <a:pt x="3676" y="268"/>
                    <a:pt x="3658" y="232"/>
                    <a:pt x="3631" y="196"/>
                  </a:cubicBezTo>
                  <a:cubicBezTo>
                    <a:pt x="3756" y="259"/>
                    <a:pt x="3863" y="330"/>
                    <a:pt x="3961" y="402"/>
                  </a:cubicBezTo>
                  <a:cubicBezTo>
                    <a:pt x="3997" y="455"/>
                    <a:pt x="4033" y="518"/>
                    <a:pt x="4059" y="571"/>
                  </a:cubicBezTo>
                  <a:cubicBezTo>
                    <a:pt x="4095" y="633"/>
                    <a:pt x="4140" y="696"/>
                    <a:pt x="4158" y="749"/>
                  </a:cubicBezTo>
                  <a:cubicBezTo>
                    <a:pt x="4211" y="857"/>
                    <a:pt x="4247" y="928"/>
                    <a:pt x="4247" y="928"/>
                  </a:cubicBezTo>
                  <a:lnTo>
                    <a:pt x="4291" y="919"/>
                  </a:lnTo>
                  <a:cubicBezTo>
                    <a:pt x="4291" y="919"/>
                    <a:pt x="4265" y="839"/>
                    <a:pt x="4229" y="723"/>
                  </a:cubicBezTo>
                  <a:cubicBezTo>
                    <a:pt x="4220" y="687"/>
                    <a:pt x="4202" y="660"/>
                    <a:pt x="4193" y="625"/>
                  </a:cubicBezTo>
                  <a:cubicBezTo>
                    <a:pt x="4425" y="883"/>
                    <a:pt x="4541" y="1187"/>
                    <a:pt x="4586" y="1419"/>
                  </a:cubicBezTo>
                  <a:lnTo>
                    <a:pt x="4630" y="2721"/>
                  </a:lnTo>
                  <a:lnTo>
                    <a:pt x="197" y="2873"/>
                  </a:lnTo>
                  <a:cubicBezTo>
                    <a:pt x="0" y="1026"/>
                    <a:pt x="937" y="152"/>
                    <a:pt x="237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3" name="Google Shape;3873;p45"/>
            <p:cNvSpPr/>
            <p:nvPr/>
          </p:nvSpPr>
          <p:spPr>
            <a:xfrm>
              <a:off x="8632734" y="1233225"/>
              <a:ext cx="125614" cy="271491"/>
            </a:xfrm>
            <a:custGeom>
              <a:avLst/>
              <a:gdLst/>
              <a:ahLst/>
              <a:cxnLst/>
              <a:rect l="l" t="t" r="r" b="b"/>
              <a:pathLst>
                <a:path w="1383" h="2989" extrusionOk="0">
                  <a:moveTo>
                    <a:pt x="1267" y="1838"/>
                  </a:moveTo>
                  <a:cubicBezTo>
                    <a:pt x="1383" y="1294"/>
                    <a:pt x="669" y="286"/>
                    <a:pt x="9" y="0"/>
                  </a:cubicBezTo>
                  <a:cubicBezTo>
                    <a:pt x="303" y="1508"/>
                    <a:pt x="0" y="2953"/>
                    <a:pt x="54" y="2971"/>
                  </a:cubicBezTo>
                  <a:cubicBezTo>
                    <a:pt x="116" y="2989"/>
                    <a:pt x="1124" y="2525"/>
                    <a:pt x="1267" y="18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4" name="Google Shape;3874;p45"/>
            <p:cNvSpPr/>
            <p:nvPr/>
          </p:nvSpPr>
          <p:spPr>
            <a:xfrm>
              <a:off x="8743734" y="1201613"/>
              <a:ext cx="639335" cy="382576"/>
            </a:xfrm>
            <a:custGeom>
              <a:avLst/>
              <a:gdLst/>
              <a:ahLst/>
              <a:cxnLst/>
              <a:rect l="l" t="t" r="r" b="b"/>
              <a:pathLst>
                <a:path w="7039" h="4212" extrusionOk="0">
                  <a:moveTo>
                    <a:pt x="2757" y="45"/>
                  </a:moveTo>
                  <a:cubicBezTo>
                    <a:pt x="3676" y="0"/>
                    <a:pt x="4291" y="313"/>
                    <a:pt x="4603" y="839"/>
                  </a:cubicBezTo>
                  <a:cubicBezTo>
                    <a:pt x="4916" y="1374"/>
                    <a:pt x="5415" y="2177"/>
                    <a:pt x="5656" y="2382"/>
                  </a:cubicBezTo>
                  <a:cubicBezTo>
                    <a:pt x="5897" y="2587"/>
                    <a:pt x="6700" y="2784"/>
                    <a:pt x="6869" y="2837"/>
                  </a:cubicBezTo>
                  <a:cubicBezTo>
                    <a:pt x="7039" y="2882"/>
                    <a:pt x="6816" y="2953"/>
                    <a:pt x="6816" y="2953"/>
                  </a:cubicBezTo>
                  <a:cubicBezTo>
                    <a:pt x="6816" y="2953"/>
                    <a:pt x="7039" y="3051"/>
                    <a:pt x="6941" y="3087"/>
                  </a:cubicBezTo>
                  <a:cubicBezTo>
                    <a:pt x="6843" y="3123"/>
                    <a:pt x="6227" y="3069"/>
                    <a:pt x="5647" y="3301"/>
                  </a:cubicBezTo>
                  <a:cubicBezTo>
                    <a:pt x="5067" y="3524"/>
                    <a:pt x="4523" y="3854"/>
                    <a:pt x="3533" y="3970"/>
                  </a:cubicBezTo>
                  <a:cubicBezTo>
                    <a:pt x="2543" y="4077"/>
                    <a:pt x="1695" y="4211"/>
                    <a:pt x="990" y="3694"/>
                  </a:cubicBezTo>
                  <a:cubicBezTo>
                    <a:pt x="295" y="3176"/>
                    <a:pt x="54" y="2480"/>
                    <a:pt x="27" y="2311"/>
                  </a:cubicBezTo>
                  <a:cubicBezTo>
                    <a:pt x="0" y="2141"/>
                    <a:pt x="18" y="2025"/>
                    <a:pt x="170" y="1829"/>
                  </a:cubicBezTo>
                  <a:cubicBezTo>
                    <a:pt x="321" y="1624"/>
                    <a:pt x="946" y="116"/>
                    <a:pt x="275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5" name="Google Shape;3875;p45"/>
            <p:cNvSpPr/>
            <p:nvPr/>
          </p:nvSpPr>
          <p:spPr>
            <a:xfrm>
              <a:off x="8918773" y="1253481"/>
              <a:ext cx="464310" cy="303917"/>
            </a:xfrm>
            <a:custGeom>
              <a:avLst/>
              <a:gdLst/>
              <a:ahLst/>
              <a:cxnLst/>
              <a:rect l="l" t="t" r="r" b="b"/>
              <a:pathLst>
                <a:path w="5112" h="3346" extrusionOk="0">
                  <a:moveTo>
                    <a:pt x="4889" y="2382"/>
                  </a:moveTo>
                  <a:cubicBezTo>
                    <a:pt x="4889" y="2382"/>
                    <a:pt x="5112" y="2311"/>
                    <a:pt x="4942" y="2266"/>
                  </a:cubicBezTo>
                  <a:cubicBezTo>
                    <a:pt x="4800" y="2222"/>
                    <a:pt x="4220" y="2079"/>
                    <a:pt x="3890" y="1909"/>
                  </a:cubicBezTo>
                  <a:lnTo>
                    <a:pt x="3890" y="1909"/>
                  </a:lnTo>
                  <a:cubicBezTo>
                    <a:pt x="3818" y="1883"/>
                    <a:pt x="3765" y="1847"/>
                    <a:pt x="3729" y="1811"/>
                  </a:cubicBezTo>
                  <a:cubicBezTo>
                    <a:pt x="3488" y="1606"/>
                    <a:pt x="2989" y="803"/>
                    <a:pt x="2676" y="268"/>
                  </a:cubicBezTo>
                  <a:cubicBezTo>
                    <a:pt x="2623" y="179"/>
                    <a:pt x="2552" y="90"/>
                    <a:pt x="2480" y="0"/>
                  </a:cubicBezTo>
                  <a:cubicBezTo>
                    <a:pt x="2025" y="634"/>
                    <a:pt x="1829" y="1544"/>
                    <a:pt x="1784" y="1945"/>
                  </a:cubicBezTo>
                  <a:cubicBezTo>
                    <a:pt x="1365" y="1731"/>
                    <a:pt x="571" y="1303"/>
                    <a:pt x="0" y="946"/>
                  </a:cubicBezTo>
                  <a:cubicBezTo>
                    <a:pt x="295" y="1606"/>
                    <a:pt x="678" y="2168"/>
                    <a:pt x="732" y="2347"/>
                  </a:cubicBezTo>
                  <a:cubicBezTo>
                    <a:pt x="785" y="2534"/>
                    <a:pt x="723" y="2543"/>
                    <a:pt x="990" y="2570"/>
                  </a:cubicBezTo>
                  <a:cubicBezTo>
                    <a:pt x="1178" y="2578"/>
                    <a:pt x="1517" y="2578"/>
                    <a:pt x="1784" y="2418"/>
                  </a:cubicBezTo>
                  <a:cubicBezTo>
                    <a:pt x="1793" y="2650"/>
                    <a:pt x="1838" y="2998"/>
                    <a:pt x="1963" y="3346"/>
                  </a:cubicBezTo>
                  <a:cubicBezTo>
                    <a:pt x="2739" y="3203"/>
                    <a:pt x="3212" y="2926"/>
                    <a:pt x="3720" y="2730"/>
                  </a:cubicBezTo>
                  <a:cubicBezTo>
                    <a:pt x="4300" y="2498"/>
                    <a:pt x="4916" y="2552"/>
                    <a:pt x="5014" y="2516"/>
                  </a:cubicBezTo>
                  <a:cubicBezTo>
                    <a:pt x="5112" y="2480"/>
                    <a:pt x="4889" y="2382"/>
                    <a:pt x="4889" y="238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6" name="Google Shape;3876;p45"/>
            <p:cNvSpPr/>
            <p:nvPr/>
          </p:nvSpPr>
          <p:spPr>
            <a:xfrm>
              <a:off x="8973819" y="1546794"/>
              <a:ext cx="113534" cy="78750"/>
            </a:xfrm>
            <a:custGeom>
              <a:avLst/>
              <a:gdLst/>
              <a:ahLst/>
              <a:cxnLst/>
              <a:rect l="l" t="t" r="r" b="b"/>
              <a:pathLst>
                <a:path w="1250" h="867" extrusionOk="0">
                  <a:moveTo>
                    <a:pt x="1250" y="10"/>
                  </a:moveTo>
                  <a:cubicBezTo>
                    <a:pt x="1250" y="10"/>
                    <a:pt x="804" y="634"/>
                    <a:pt x="1" y="866"/>
                  </a:cubicBezTo>
                  <a:cubicBezTo>
                    <a:pt x="161" y="643"/>
                    <a:pt x="420" y="322"/>
                    <a:pt x="420" y="322"/>
                  </a:cubicBezTo>
                  <a:cubicBezTo>
                    <a:pt x="590" y="188"/>
                    <a:pt x="946" y="1"/>
                    <a:pt x="1250" y="1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77" name="Google Shape;3877;p45"/>
          <p:cNvGrpSpPr/>
          <p:nvPr/>
        </p:nvGrpSpPr>
        <p:grpSpPr>
          <a:xfrm>
            <a:off x="5634218" y="4965290"/>
            <a:ext cx="1122819" cy="923947"/>
            <a:chOff x="7164277" y="975917"/>
            <a:chExt cx="243371" cy="204110"/>
          </a:xfrm>
        </p:grpSpPr>
        <p:sp>
          <p:nvSpPr>
            <p:cNvPr id="3878" name="Google Shape;3878;p45"/>
            <p:cNvSpPr/>
            <p:nvPr/>
          </p:nvSpPr>
          <p:spPr>
            <a:xfrm>
              <a:off x="7275342" y="1092397"/>
              <a:ext cx="132306" cy="87631"/>
            </a:xfrm>
            <a:custGeom>
              <a:avLst/>
              <a:gdLst/>
              <a:ahLst/>
              <a:cxnLst/>
              <a:rect l="l" t="t" r="r" b="b"/>
              <a:pathLst>
                <a:path w="2615" h="1732" extrusionOk="0">
                  <a:moveTo>
                    <a:pt x="616" y="857"/>
                  </a:moveTo>
                  <a:lnTo>
                    <a:pt x="607" y="857"/>
                  </a:lnTo>
                  <a:lnTo>
                    <a:pt x="0" y="366"/>
                  </a:lnTo>
                  <a:lnTo>
                    <a:pt x="0" y="857"/>
                  </a:lnTo>
                  <a:lnTo>
                    <a:pt x="0" y="866"/>
                  </a:lnTo>
                  <a:lnTo>
                    <a:pt x="0" y="1356"/>
                  </a:lnTo>
                  <a:lnTo>
                    <a:pt x="607" y="866"/>
                  </a:lnTo>
                  <a:lnTo>
                    <a:pt x="607" y="866"/>
                  </a:lnTo>
                  <a:cubicBezTo>
                    <a:pt x="607" y="866"/>
                    <a:pt x="607" y="866"/>
                    <a:pt x="607" y="866"/>
                  </a:cubicBezTo>
                  <a:lnTo>
                    <a:pt x="616" y="866"/>
                  </a:lnTo>
                  <a:cubicBezTo>
                    <a:pt x="1365" y="1731"/>
                    <a:pt x="2507" y="946"/>
                    <a:pt x="2614" y="866"/>
                  </a:cubicBezTo>
                  <a:cubicBezTo>
                    <a:pt x="2614" y="866"/>
                    <a:pt x="2614" y="866"/>
                    <a:pt x="2614" y="866"/>
                  </a:cubicBezTo>
                  <a:cubicBezTo>
                    <a:pt x="2614" y="866"/>
                    <a:pt x="2614" y="866"/>
                    <a:pt x="2614" y="857"/>
                  </a:cubicBezTo>
                  <a:cubicBezTo>
                    <a:pt x="2507" y="785"/>
                    <a:pt x="1365" y="0"/>
                    <a:pt x="616" y="8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9" name="Google Shape;3879;p45"/>
            <p:cNvSpPr/>
            <p:nvPr/>
          </p:nvSpPr>
          <p:spPr>
            <a:xfrm>
              <a:off x="7164277" y="975917"/>
              <a:ext cx="178347" cy="118342"/>
            </a:xfrm>
            <a:custGeom>
              <a:avLst/>
              <a:gdLst/>
              <a:ahLst/>
              <a:cxnLst/>
              <a:rect l="l" t="t" r="r" b="b"/>
              <a:pathLst>
                <a:path w="3525" h="2339" extrusionOk="0">
                  <a:moveTo>
                    <a:pt x="3525" y="1169"/>
                  </a:moveTo>
                  <a:cubicBezTo>
                    <a:pt x="3525" y="1169"/>
                    <a:pt x="3525" y="1169"/>
                    <a:pt x="3516" y="1169"/>
                  </a:cubicBezTo>
                  <a:cubicBezTo>
                    <a:pt x="3373" y="1062"/>
                    <a:pt x="1839" y="1"/>
                    <a:pt x="822" y="1169"/>
                  </a:cubicBezTo>
                  <a:lnTo>
                    <a:pt x="822" y="1169"/>
                  </a:lnTo>
                  <a:lnTo>
                    <a:pt x="1" y="509"/>
                  </a:lnTo>
                  <a:lnTo>
                    <a:pt x="1" y="1169"/>
                  </a:lnTo>
                  <a:lnTo>
                    <a:pt x="1" y="1169"/>
                  </a:lnTo>
                  <a:lnTo>
                    <a:pt x="1" y="1830"/>
                  </a:lnTo>
                  <a:lnTo>
                    <a:pt x="822" y="1169"/>
                  </a:lnTo>
                  <a:lnTo>
                    <a:pt x="822" y="1169"/>
                  </a:lnTo>
                  <a:cubicBezTo>
                    <a:pt x="822" y="1169"/>
                    <a:pt x="822" y="1178"/>
                    <a:pt x="822" y="1178"/>
                  </a:cubicBezTo>
                  <a:lnTo>
                    <a:pt x="822" y="1178"/>
                  </a:lnTo>
                  <a:cubicBezTo>
                    <a:pt x="1839" y="2338"/>
                    <a:pt x="3373" y="1276"/>
                    <a:pt x="3516" y="1178"/>
                  </a:cubicBezTo>
                  <a:cubicBezTo>
                    <a:pt x="3525" y="1178"/>
                    <a:pt x="3525" y="1169"/>
                    <a:pt x="3525" y="116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80" name="Google Shape;3880;p45"/>
          <p:cNvGrpSpPr/>
          <p:nvPr/>
        </p:nvGrpSpPr>
        <p:grpSpPr>
          <a:xfrm flipH="1">
            <a:off x="8562939" y="2449582"/>
            <a:ext cx="1360014" cy="1035699"/>
            <a:chOff x="8068433" y="688816"/>
            <a:chExt cx="466359" cy="197784"/>
          </a:xfrm>
        </p:grpSpPr>
        <p:sp>
          <p:nvSpPr>
            <p:cNvPr id="3881" name="Google Shape;3881;p45"/>
            <p:cNvSpPr/>
            <p:nvPr/>
          </p:nvSpPr>
          <p:spPr>
            <a:xfrm>
              <a:off x="8370409" y="776859"/>
              <a:ext cx="164383" cy="109741"/>
            </a:xfrm>
            <a:custGeom>
              <a:avLst/>
              <a:gdLst/>
              <a:ahLst/>
              <a:cxnLst/>
              <a:rect l="l" t="t" r="r" b="b"/>
              <a:pathLst>
                <a:path w="3249" h="2169" extrusionOk="0">
                  <a:moveTo>
                    <a:pt x="3248" y="1080"/>
                  </a:moveTo>
                  <a:cubicBezTo>
                    <a:pt x="3114" y="982"/>
                    <a:pt x="1696" y="1"/>
                    <a:pt x="759" y="1080"/>
                  </a:cubicBezTo>
                  <a:lnTo>
                    <a:pt x="750" y="1080"/>
                  </a:lnTo>
                  <a:lnTo>
                    <a:pt x="1" y="473"/>
                  </a:lnTo>
                  <a:lnTo>
                    <a:pt x="1" y="1080"/>
                  </a:lnTo>
                  <a:lnTo>
                    <a:pt x="1" y="1080"/>
                  </a:lnTo>
                  <a:lnTo>
                    <a:pt x="1" y="1696"/>
                  </a:lnTo>
                  <a:lnTo>
                    <a:pt x="750" y="1080"/>
                  </a:lnTo>
                  <a:lnTo>
                    <a:pt x="750" y="1080"/>
                  </a:lnTo>
                  <a:cubicBezTo>
                    <a:pt x="750" y="1089"/>
                    <a:pt x="750" y="1089"/>
                    <a:pt x="750" y="1089"/>
                  </a:cubicBezTo>
                  <a:lnTo>
                    <a:pt x="759" y="1089"/>
                  </a:lnTo>
                  <a:cubicBezTo>
                    <a:pt x="1696" y="2168"/>
                    <a:pt x="3114" y="1187"/>
                    <a:pt x="3248" y="1089"/>
                  </a:cubicBezTo>
                  <a:cubicBezTo>
                    <a:pt x="3248" y="1089"/>
                    <a:pt x="3248" y="1089"/>
                    <a:pt x="3248" y="1080"/>
                  </a:cubicBezTo>
                  <a:cubicBezTo>
                    <a:pt x="3248" y="1080"/>
                    <a:pt x="3248" y="1080"/>
                    <a:pt x="3248" y="10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2" name="Google Shape;3882;p45"/>
            <p:cNvSpPr/>
            <p:nvPr/>
          </p:nvSpPr>
          <p:spPr>
            <a:xfrm>
              <a:off x="8068433" y="746145"/>
              <a:ext cx="164788" cy="109285"/>
            </a:xfrm>
            <a:custGeom>
              <a:avLst/>
              <a:gdLst/>
              <a:ahLst/>
              <a:cxnLst/>
              <a:rect l="l" t="t" r="r" b="b"/>
              <a:pathLst>
                <a:path w="3257" h="2160" extrusionOk="0">
                  <a:moveTo>
                    <a:pt x="759" y="1071"/>
                  </a:moveTo>
                  <a:lnTo>
                    <a:pt x="750" y="1071"/>
                  </a:lnTo>
                  <a:lnTo>
                    <a:pt x="1" y="465"/>
                  </a:lnTo>
                  <a:lnTo>
                    <a:pt x="1" y="1071"/>
                  </a:lnTo>
                  <a:lnTo>
                    <a:pt x="1" y="1080"/>
                  </a:lnTo>
                  <a:lnTo>
                    <a:pt x="1" y="1687"/>
                  </a:lnTo>
                  <a:lnTo>
                    <a:pt x="750" y="1080"/>
                  </a:lnTo>
                  <a:lnTo>
                    <a:pt x="759" y="1080"/>
                  </a:lnTo>
                  <a:cubicBezTo>
                    <a:pt x="759" y="1080"/>
                    <a:pt x="759" y="1080"/>
                    <a:pt x="759" y="1080"/>
                  </a:cubicBezTo>
                  <a:lnTo>
                    <a:pt x="759" y="1080"/>
                  </a:lnTo>
                  <a:cubicBezTo>
                    <a:pt x="1705" y="2160"/>
                    <a:pt x="3114" y="1179"/>
                    <a:pt x="3248" y="1080"/>
                  </a:cubicBezTo>
                  <a:cubicBezTo>
                    <a:pt x="3257" y="1080"/>
                    <a:pt x="3257" y="1080"/>
                    <a:pt x="3257" y="1080"/>
                  </a:cubicBezTo>
                  <a:cubicBezTo>
                    <a:pt x="3257" y="1080"/>
                    <a:pt x="3257" y="1080"/>
                    <a:pt x="3248" y="1071"/>
                  </a:cubicBezTo>
                  <a:cubicBezTo>
                    <a:pt x="3114" y="973"/>
                    <a:pt x="1705" y="1"/>
                    <a:pt x="759" y="10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3" name="Google Shape;3883;p45"/>
            <p:cNvSpPr/>
            <p:nvPr/>
          </p:nvSpPr>
          <p:spPr>
            <a:xfrm>
              <a:off x="8230047" y="688816"/>
              <a:ext cx="124615" cy="83128"/>
            </a:xfrm>
            <a:custGeom>
              <a:avLst/>
              <a:gdLst/>
              <a:ahLst/>
              <a:cxnLst/>
              <a:rect l="l" t="t" r="r" b="b"/>
              <a:pathLst>
                <a:path w="2463" h="1643" extrusionOk="0">
                  <a:moveTo>
                    <a:pt x="571" y="822"/>
                  </a:moveTo>
                  <a:lnTo>
                    <a:pt x="571" y="822"/>
                  </a:lnTo>
                  <a:lnTo>
                    <a:pt x="0" y="358"/>
                  </a:lnTo>
                  <a:lnTo>
                    <a:pt x="0" y="822"/>
                  </a:lnTo>
                  <a:lnTo>
                    <a:pt x="0" y="822"/>
                  </a:lnTo>
                  <a:lnTo>
                    <a:pt x="0" y="1286"/>
                  </a:lnTo>
                  <a:lnTo>
                    <a:pt x="571" y="822"/>
                  </a:lnTo>
                  <a:lnTo>
                    <a:pt x="571" y="822"/>
                  </a:lnTo>
                  <a:cubicBezTo>
                    <a:pt x="571" y="822"/>
                    <a:pt x="571" y="822"/>
                    <a:pt x="571" y="822"/>
                  </a:cubicBezTo>
                  <a:lnTo>
                    <a:pt x="571" y="822"/>
                  </a:lnTo>
                  <a:cubicBezTo>
                    <a:pt x="1285" y="1642"/>
                    <a:pt x="2356" y="893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463" y="822"/>
                    <a:pt x="2463" y="822"/>
                    <a:pt x="2463" y="822"/>
                  </a:cubicBezTo>
                  <a:cubicBezTo>
                    <a:pt x="2356" y="741"/>
                    <a:pt x="1285" y="1"/>
                    <a:pt x="57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884" name="Google Shape;3884;p45"/>
          <p:cNvGrpSpPr/>
          <p:nvPr/>
        </p:nvGrpSpPr>
        <p:grpSpPr>
          <a:xfrm>
            <a:off x="8601572" y="4865963"/>
            <a:ext cx="1097555" cy="1992037"/>
            <a:chOff x="7719540" y="2362059"/>
            <a:chExt cx="823166" cy="1494028"/>
          </a:xfrm>
        </p:grpSpPr>
        <p:grpSp>
          <p:nvGrpSpPr>
            <p:cNvPr id="3885" name="Google Shape;3885;p45"/>
            <p:cNvGrpSpPr/>
            <p:nvPr/>
          </p:nvGrpSpPr>
          <p:grpSpPr>
            <a:xfrm>
              <a:off x="7719540" y="2362059"/>
              <a:ext cx="481030" cy="1494028"/>
              <a:chOff x="4171674" y="1308794"/>
              <a:chExt cx="230566" cy="716114"/>
            </a:xfrm>
          </p:grpSpPr>
          <p:sp>
            <p:nvSpPr>
              <p:cNvPr id="3886" name="Google Shape;3886;p45"/>
              <p:cNvSpPr/>
              <p:nvPr/>
            </p:nvSpPr>
            <p:spPr>
              <a:xfrm>
                <a:off x="4232980" y="1476372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2861" y="1"/>
                    </a:moveTo>
                    <a:cubicBezTo>
                      <a:pt x="2437" y="1"/>
                      <a:pt x="1782" y="919"/>
                      <a:pt x="1482" y="1439"/>
                    </a:cubicBezTo>
                    <a:cubicBezTo>
                      <a:pt x="670" y="2857"/>
                      <a:pt x="1" y="4472"/>
                      <a:pt x="152" y="6131"/>
                    </a:cubicBezTo>
                    <a:cubicBezTo>
                      <a:pt x="241" y="7121"/>
                      <a:pt x="643" y="8031"/>
                      <a:pt x="991" y="8950"/>
                    </a:cubicBezTo>
                    <a:cubicBezTo>
                      <a:pt x="1214" y="9646"/>
                      <a:pt x="1437" y="10351"/>
                      <a:pt x="1544" y="11082"/>
                    </a:cubicBezTo>
                    <a:cubicBezTo>
                      <a:pt x="1705" y="12153"/>
                      <a:pt x="1678" y="13268"/>
                      <a:pt x="1446" y="14330"/>
                    </a:cubicBezTo>
                    <a:cubicBezTo>
                      <a:pt x="1440" y="14352"/>
                      <a:pt x="1459" y="14367"/>
                      <a:pt x="1476" y="14367"/>
                    </a:cubicBezTo>
                    <a:cubicBezTo>
                      <a:pt x="1486" y="14367"/>
                      <a:pt x="1496" y="14361"/>
                      <a:pt x="1499" y="14347"/>
                    </a:cubicBezTo>
                    <a:cubicBezTo>
                      <a:pt x="1776" y="13259"/>
                      <a:pt x="1856" y="12153"/>
                      <a:pt x="1705" y="11038"/>
                    </a:cubicBezTo>
                    <a:cubicBezTo>
                      <a:pt x="1419" y="9057"/>
                      <a:pt x="233" y="7220"/>
                      <a:pt x="652" y="5168"/>
                    </a:cubicBezTo>
                    <a:cubicBezTo>
                      <a:pt x="839" y="4222"/>
                      <a:pt x="1276" y="3339"/>
                      <a:pt x="1785" y="2527"/>
                    </a:cubicBezTo>
                    <a:cubicBezTo>
                      <a:pt x="2258" y="1769"/>
                      <a:pt x="3292" y="199"/>
                      <a:pt x="2980" y="29"/>
                    </a:cubicBezTo>
                    <a:cubicBezTo>
                      <a:pt x="2943" y="10"/>
                      <a:pt x="2903" y="1"/>
                      <a:pt x="28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7" name="Google Shape;3887;p45"/>
              <p:cNvSpPr/>
              <p:nvPr/>
            </p:nvSpPr>
            <p:spPr>
              <a:xfrm>
                <a:off x="4228284" y="1476372"/>
                <a:ext cx="123693" cy="539660"/>
              </a:xfrm>
              <a:custGeom>
                <a:avLst/>
                <a:gdLst/>
                <a:ahLst/>
                <a:cxnLst/>
                <a:rect l="l" t="t" r="r" b="b"/>
                <a:pathLst>
                  <a:path w="3293" h="14367" extrusionOk="0">
                    <a:moveTo>
                      <a:pt x="439" y="1"/>
                    </a:moveTo>
                    <a:cubicBezTo>
                      <a:pt x="397" y="1"/>
                      <a:pt x="358" y="10"/>
                      <a:pt x="322" y="29"/>
                    </a:cubicBezTo>
                    <a:cubicBezTo>
                      <a:pt x="1" y="199"/>
                      <a:pt x="1036" y="1769"/>
                      <a:pt x="1508" y="2527"/>
                    </a:cubicBezTo>
                    <a:cubicBezTo>
                      <a:pt x="2017" y="3339"/>
                      <a:pt x="2454" y="4222"/>
                      <a:pt x="2641" y="5168"/>
                    </a:cubicBezTo>
                    <a:cubicBezTo>
                      <a:pt x="3061" y="7220"/>
                      <a:pt x="1874" y="9057"/>
                      <a:pt x="1589" y="11038"/>
                    </a:cubicBezTo>
                    <a:cubicBezTo>
                      <a:pt x="1437" y="12153"/>
                      <a:pt x="1517" y="13259"/>
                      <a:pt x="1794" y="14347"/>
                    </a:cubicBezTo>
                    <a:cubicBezTo>
                      <a:pt x="1797" y="14361"/>
                      <a:pt x="1807" y="14367"/>
                      <a:pt x="1818" y="14367"/>
                    </a:cubicBezTo>
                    <a:cubicBezTo>
                      <a:pt x="1835" y="14367"/>
                      <a:pt x="1853" y="14352"/>
                      <a:pt x="1847" y="14330"/>
                    </a:cubicBezTo>
                    <a:cubicBezTo>
                      <a:pt x="1615" y="13268"/>
                      <a:pt x="1589" y="12153"/>
                      <a:pt x="1749" y="11082"/>
                    </a:cubicBezTo>
                    <a:cubicBezTo>
                      <a:pt x="1856" y="10351"/>
                      <a:pt x="2079" y="9646"/>
                      <a:pt x="2311" y="8950"/>
                    </a:cubicBezTo>
                    <a:cubicBezTo>
                      <a:pt x="2650" y="8031"/>
                      <a:pt x="3052" y="7121"/>
                      <a:pt x="3141" y="6131"/>
                    </a:cubicBezTo>
                    <a:cubicBezTo>
                      <a:pt x="3293" y="4472"/>
                      <a:pt x="2624" y="2857"/>
                      <a:pt x="1812" y="1439"/>
                    </a:cubicBezTo>
                    <a:cubicBezTo>
                      <a:pt x="1511" y="919"/>
                      <a:pt x="857" y="1"/>
                      <a:pt x="4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8" name="Google Shape;3888;p45"/>
              <p:cNvSpPr/>
              <p:nvPr/>
            </p:nvSpPr>
            <p:spPr>
              <a:xfrm>
                <a:off x="4192447" y="1308794"/>
                <a:ext cx="121327" cy="672744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910" extrusionOk="0">
                    <a:moveTo>
                      <a:pt x="593" y="1"/>
                    </a:moveTo>
                    <a:cubicBezTo>
                      <a:pt x="553" y="1"/>
                      <a:pt x="510" y="21"/>
                      <a:pt x="518" y="65"/>
                    </a:cubicBezTo>
                    <a:cubicBezTo>
                      <a:pt x="607" y="1109"/>
                      <a:pt x="1169" y="1876"/>
                      <a:pt x="1124" y="3108"/>
                    </a:cubicBezTo>
                    <a:cubicBezTo>
                      <a:pt x="1097" y="4125"/>
                      <a:pt x="848" y="5034"/>
                      <a:pt x="491" y="5953"/>
                    </a:cubicBezTo>
                    <a:cubicBezTo>
                      <a:pt x="116" y="6908"/>
                      <a:pt x="0" y="7809"/>
                      <a:pt x="250" y="8808"/>
                    </a:cubicBezTo>
                    <a:cubicBezTo>
                      <a:pt x="437" y="9531"/>
                      <a:pt x="696" y="10244"/>
                      <a:pt x="964" y="10940"/>
                    </a:cubicBezTo>
                    <a:cubicBezTo>
                      <a:pt x="1686" y="13206"/>
                      <a:pt x="3230" y="15410"/>
                      <a:pt x="2685" y="17872"/>
                    </a:cubicBezTo>
                    <a:cubicBezTo>
                      <a:pt x="2680" y="17894"/>
                      <a:pt x="2702" y="17909"/>
                      <a:pt x="2721" y="17909"/>
                    </a:cubicBezTo>
                    <a:cubicBezTo>
                      <a:pt x="2733" y="17909"/>
                      <a:pt x="2744" y="17903"/>
                      <a:pt x="2748" y="17890"/>
                    </a:cubicBezTo>
                    <a:cubicBezTo>
                      <a:pt x="3096" y="16489"/>
                      <a:pt x="2748" y="15088"/>
                      <a:pt x="2248" y="13768"/>
                    </a:cubicBezTo>
                    <a:cubicBezTo>
                      <a:pt x="1793" y="12555"/>
                      <a:pt x="1196" y="11368"/>
                      <a:pt x="919" y="10084"/>
                    </a:cubicBezTo>
                    <a:cubicBezTo>
                      <a:pt x="634" y="8737"/>
                      <a:pt x="883" y="7461"/>
                      <a:pt x="1303" y="6167"/>
                    </a:cubicBezTo>
                    <a:cubicBezTo>
                      <a:pt x="1686" y="4954"/>
                      <a:pt x="2213" y="3696"/>
                      <a:pt x="2132" y="2403"/>
                    </a:cubicBezTo>
                    <a:cubicBezTo>
                      <a:pt x="2061" y="1395"/>
                      <a:pt x="1561" y="422"/>
                      <a:pt x="616" y="3"/>
                    </a:cubicBezTo>
                    <a:cubicBezTo>
                      <a:pt x="608" y="2"/>
                      <a:pt x="601" y="1"/>
                      <a:pt x="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89" name="Google Shape;3889;p45"/>
              <p:cNvSpPr/>
              <p:nvPr/>
            </p:nvSpPr>
            <p:spPr>
              <a:xfrm>
                <a:off x="4171674" y="1638052"/>
                <a:ext cx="132032" cy="385804"/>
              </a:xfrm>
              <a:custGeom>
                <a:avLst/>
                <a:gdLst/>
                <a:ahLst/>
                <a:cxnLst/>
                <a:rect l="l" t="t" r="r" b="b"/>
                <a:pathLst>
                  <a:path w="3515" h="10271" extrusionOk="0">
                    <a:moveTo>
                      <a:pt x="500" y="0"/>
                    </a:moveTo>
                    <a:cubicBezTo>
                      <a:pt x="492" y="0"/>
                      <a:pt x="482" y="2"/>
                      <a:pt x="473" y="7"/>
                    </a:cubicBezTo>
                    <a:cubicBezTo>
                      <a:pt x="294" y="105"/>
                      <a:pt x="0" y="1381"/>
                      <a:pt x="143" y="2612"/>
                    </a:cubicBezTo>
                    <a:cubicBezTo>
                      <a:pt x="214" y="3255"/>
                      <a:pt x="526" y="3843"/>
                      <a:pt x="892" y="4379"/>
                    </a:cubicBezTo>
                    <a:cubicBezTo>
                      <a:pt x="1276" y="4914"/>
                      <a:pt x="1731" y="5387"/>
                      <a:pt x="2195" y="5851"/>
                    </a:cubicBezTo>
                    <a:cubicBezTo>
                      <a:pt x="2444" y="6109"/>
                      <a:pt x="2712" y="6386"/>
                      <a:pt x="2908" y="6689"/>
                    </a:cubicBezTo>
                    <a:cubicBezTo>
                      <a:pt x="3363" y="7804"/>
                      <a:pt x="3417" y="9080"/>
                      <a:pt x="3042" y="10231"/>
                    </a:cubicBezTo>
                    <a:cubicBezTo>
                      <a:pt x="3032" y="10257"/>
                      <a:pt x="3049" y="10271"/>
                      <a:pt x="3068" y="10271"/>
                    </a:cubicBezTo>
                    <a:cubicBezTo>
                      <a:pt x="3082" y="10271"/>
                      <a:pt x="3097" y="10264"/>
                      <a:pt x="3105" y="10249"/>
                    </a:cubicBezTo>
                    <a:cubicBezTo>
                      <a:pt x="3453" y="9312"/>
                      <a:pt x="3515" y="8304"/>
                      <a:pt x="3292" y="7340"/>
                    </a:cubicBezTo>
                    <a:cubicBezTo>
                      <a:pt x="3265" y="7198"/>
                      <a:pt x="3229" y="7064"/>
                      <a:pt x="3176" y="6939"/>
                    </a:cubicBezTo>
                    <a:cubicBezTo>
                      <a:pt x="3087" y="6654"/>
                      <a:pt x="2962" y="6368"/>
                      <a:pt x="2819" y="6100"/>
                    </a:cubicBezTo>
                    <a:cubicBezTo>
                      <a:pt x="2480" y="5485"/>
                      <a:pt x="2016" y="4950"/>
                      <a:pt x="1677" y="4325"/>
                    </a:cubicBezTo>
                    <a:cubicBezTo>
                      <a:pt x="1329" y="3674"/>
                      <a:pt x="1017" y="2978"/>
                      <a:pt x="839" y="2264"/>
                    </a:cubicBezTo>
                    <a:cubicBezTo>
                      <a:pt x="744" y="1877"/>
                      <a:pt x="749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90" name="Google Shape;3890;p45"/>
              <p:cNvSpPr/>
              <p:nvPr/>
            </p:nvSpPr>
            <p:spPr>
              <a:xfrm>
                <a:off x="4283918" y="1622876"/>
                <a:ext cx="118322" cy="402031"/>
              </a:xfrm>
              <a:custGeom>
                <a:avLst/>
                <a:gdLst/>
                <a:ahLst/>
                <a:cxnLst/>
                <a:rect l="l" t="t" r="r" b="b"/>
                <a:pathLst>
                  <a:path w="3150" h="10703" extrusionOk="0">
                    <a:moveTo>
                      <a:pt x="2731" y="0"/>
                    </a:moveTo>
                    <a:cubicBezTo>
                      <a:pt x="2212" y="0"/>
                      <a:pt x="2196" y="783"/>
                      <a:pt x="2231" y="1143"/>
                    </a:cubicBezTo>
                    <a:cubicBezTo>
                      <a:pt x="2267" y="1482"/>
                      <a:pt x="2365" y="1812"/>
                      <a:pt x="2409" y="2151"/>
                    </a:cubicBezTo>
                    <a:cubicBezTo>
                      <a:pt x="2463" y="2570"/>
                      <a:pt x="2454" y="3007"/>
                      <a:pt x="2374" y="3418"/>
                    </a:cubicBezTo>
                    <a:cubicBezTo>
                      <a:pt x="2204" y="4274"/>
                      <a:pt x="1731" y="5006"/>
                      <a:pt x="1321" y="5746"/>
                    </a:cubicBezTo>
                    <a:cubicBezTo>
                      <a:pt x="866" y="6567"/>
                      <a:pt x="465" y="7441"/>
                      <a:pt x="250" y="8342"/>
                    </a:cubicBezTo>
                    <a:cubicBezTo>
                      <a:pt x="72" y="8949"/>
                      <a:pt x="1" y="9582"/>
                      <a:pt x="99" y="10224"/>
                    </a:cubicBezTo>
                    <a:cubicBezTo>
                      <a:pt x="99" y="10245"/>
                      <a:pt x="114" y="10255"/>
                      <a:pt x="125" y="10255"/>
                    </a:cubicBezTo>
                    <a:cubicBezTo>
                      <a:pt x="129" y="10255"/>
                      <a:pt x="132" y="10253"/>
                      <a:pt x="134" y="10251"/>
                    </a:cubicBezTo>
                    <a:cubicBezTo>
                      <a:pt x="152" y="10394"/>
                      <a:pt x="179" y="10537"/>
                      <a:pt x="206" y="10679"/>
                    </a:cubicBezTo>
                    <a:cubicBezTo>
                      <a:pt x="210" y="10695"/>
                      <a:pt x="222" y="10702"/>
                      <a:pt x="235" y="10702"/>
                    </a:cubicBezTo>
                    <a:cubicBezTo>
                      <a:pt x="251" y="10702"/>
                      <a:pt x="268" y="10691"/>
                      <a:pt x="268" y="10671"/>
                    </a:cubicBezTo>
                    <a:cubicBezTo>
                      <a:pt x="90" y="9716"/>
                      <a:pt x="241" y="8761"/>
                      <a:pt x="545" y="7860"/>
                    </a:cubicBezTo>
                    <a:cubicBezTo>
                      <a:pt x="848" y="7111"/>
                      <a:pt x="1267" y="6388"/>
                      <a:pt x="1678" y="5702"/>
                    </a:cubicBezTo>
                    <a:cubicBezTo>
                      <a:pt x="2070" y="5041"/>
                      <a:pt x="2463" y="4381"/>
                      <a:pt x="2722" y="3659"/>
                    </a:cubicBezTo>
                    <a:cubicBezTo>
                      <a:pt x="2989" y="2954"/>
                      <a:pt x="3123" y="2204"/>
                      <a:pt x="3141" y="1446"/>
                    </a:cubicBezTo>
                    <a:cubicBezTo>
                      <a:pt x="3150" y="1107"/>
                      <a:pt x="3141" y="750"/>
                      <a:pt x="3096" y="411"/>
                    </a:cubicBezTo>
                    <a:cubicBezTo>
                      <a:pt x="3069" y="206"/>
                      <a:pt x="2998" y="10"/>
                      <a:pt x="2757" y="1"/>
                    </a:cubicBezTo>
                    <a:cubicBezTo>
                      <a:pt x="2748" y="1"/>
                      <a:pt x="2740" y="0"/>
                      <a:pt x="2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891" name="Google Shape;3891;p45"/>
            <p:cNvSpPr/>
            <p:nvPr/>
          </p:nvSpPr>
          <p:spPr>
            <a:xfrm>
              <a:off x="7904185" y="2664272"/>
              <a:ext cx="638522" cy="889588"/>
            </a:xfrm>
            <a:custGeom>
              <a:avLst/>
              <a:gdLst/>
              <a:ahLst/>
              <a:cxnLst/>
              <a:rect l="l" t="t" r="r" b="b"/>
              <a:pathLst>
                <a:path w="12986" h="18093" extrusionOk="0">
                  <a:moveTo>
                    <a:pt x="6418" y="1"/>
                  </a:moveTo>
                  <a:cubicBezTo>
                    <a:pt x="6266" y="1"/>
                    <a:pt x="6111" y="56"/>
                    <a:pt x="5991" y="151"/>
                  </a:cubicBezTo>
                  <a:cubicBezTo>
                    <a:pt x="5715" y="365"/>
                    <a:pt x="5643" y="713"/>
                    <a:pt x="5599" y="1034"/>
                  </a:cubicBezTo>
                  <a:cubicBezTo>
                    <a:pt x="5510" y="1632"/>
                    <a:pt x="5519" y="2256"/>
                    <a:pt x="5608" y="2854"/>
                  </a:cubicBezTo>
                  <a:cubicBezTo>
                    <a:pt x="5795" y="4058"/>
                    <a:pt x="6446" y="4941"/>
                    <a:pt x="7017" y="5985"/>
                  </a:cubicBezTo>
                  <a:cubicBezTo>
                    <a:pt x="7561" y="6966"/>
                    <a:pt x="8043" y="8536"/>
                    <a:pt x="7544" y="9634"/>
                  </a:cubicBezTo>
                  <a:cubicBezTo>
                    <a:pt x="7463" y="9802"/>
                    <a:pt x="7383" y="9994"/>
                    <a:pt x="7224" y="9994"/>
                  </a:cubicBezTo>
                  <a:cubicBezTo>
                    <a:pt x="7189" y="9994"/>
                    <a:pt x="7150" y="9985"/>
                    <a:pt x="7106" y="9964"/>
                  </a:cubicBezTo>
                  <a:cubicBezTo>
                    <a:pt x="6982" y="9910"/>
                    <a:pt x="6857" y="9705"/>
                    <a:pt x="6767" y="9616"/>
                  </a:cubicBezTo>
                  <a:cubicBezTo>
                    <a:pt x="6544" y="9366"/>
                    <a:pt x="6330" y="9107"/>
                    <a:pt x="6134" y="8831"/>
                  </a:cubicBezTo>
                  <a:cubicBezTo>
                    <a:pt x="5956" y="8590"/>
                    <a:pt x="5777" y="8322"/>
                    <a:pt x="5688" y="8028"/>
                  </a:cubicBezTo>
                  <a:cubicBezTo>
                    <a:pt x="5581" y="7689"/>
                    <a:pt x="5626" y="7332"/>
                    <a:pt x="5572" y="6984"/>
                  </a:cubicBezTo>
                  <a:cubicBezTo>
                    <a:pt x="5492" y="6476"/>
                    <a:pt x="5126" y="6101"/>
                    <a:pt x="4983" y="5619"/>
                  </a:cubicBezTo>
                  <a:cubicBezTo>
                    <a:pt x="4805" y="5048"/>
                    <a:pt x="5126" y="4424"/>
                    <a:pt x="4921" y="3862"/>
                  </a:cubicBezTo>
                  <a:cubicBezTo>
                    <a:pt x="4846" y="3655"/>
                    <a:pt x="4728" y="3575"/>
                    <a:pt x="4594" y="3575"/>
                  </a:cubicBezTo>
                  <a:cubicBezTo>
                    <a:pt x="4278" y="3575"/>
                    <a:pt x="3877" y="4021"/>
                    <a:pt x="3770" y="4290"/>
                  </a:cubicBezTo>
                  <a:cubicBezTo>
                    <a:pt x="3386" y="5236"/>
                    <a:pt x="4055" y="6083"/>
                    <a:pt x="4466" y="6886"/>
                  </a:cubicBezTo>
                  <a:cubicBezTo>
                    <a:pt x="4591" y="7127"/>
                    <a:pt x="4823" y="7511"/>
                    <a:pt x="4778" y="7796"/>
                  </a:cubicBezTo>
                  <a:cubicBezTo>
                    <a:pt x="4778" y="7850"/>
                    <a:pt x="4787" y="7894"/>
                    <a:pt x="4787" y="7948"/>
                  </a:cubicBezTo>
                  <a:cubicBezTo>
                    <a:pt x="4690" y="8005"/>
                    <a:pt x="4605" y="8034"/>
                    <a:pt x="4535" y="8034"/>
                  </a:cubicBezTo>
                  <a:cubicBezTo>
                    <a:pt x="4431" y="8034"/>
                    <a:pt x="4357" y="7972"/>
                    <a:pt x="4314" y="7850"/>
                  </a:cubicBezTo>
                  <a:cubicBezTo>
                    <a:pt x="4252" y="7787"/>
                    <a:pt x="4189" y="7635"/>
                    <a:pt x="4154" y="7573"/>
                  </a:cubicBezTo>
                  <a:cubicBezTo>
                    <a:pt x="3904" y="7118"/>
                    <a:pt x="3681" y="6645"/>
                    <a:pt x="3386" y="6208"/>
                  </a:cubicBezTo>
                  <a:cubicBezTo>
                    <a:pt x="3154" y="5851"/>
                    <a:pt x="2878" y="5512"/>
                    <a:pt x="2530" y="5254"/>
                  </a:cubicBezTo>
                  <a:cubicBezTo>
                    <a:pt x="1977" y="4834"/>
                    <a:pt x="1451" y="4647"/>
                    <a:pt x="1379" y="3862"/>
                  </a:cubicBezTo>
                  <a:cubicBezTo>
                    <a:pt x="1335" y="3327"/>
                    <a:pt x="1700" y="1864"/>
                    <a:pt x="942" y="1676"/>
                  </a:cubicBezTo>
                  <a:cubicBezTo>
                    <a:pt x="874" y="1659"/>
                    <a:pt x="812" y="1651"/>
                    <a:pt x="754" y="1651"/>
                  </a:cubicBezTo>
                  <a:cubicBezTo>
                    <a:pt x="0" y="1651"/>
                    <a:pt x="24" y="3016"/>
                    <a:pt x="32" y="3496"/>
                  </a:cubicBezTo>
                  <a:cubicBezTo>
                    <a:pt x="41" y="4638"/>
                    <a:pt x="585" y="5307"/>
                    <a:pt x="1379" y="6065"/>
                  </a:cubicBezTo>
                  <a:cubicBezTo>
                    <a:pt x="1807" y="6476"/>
                    <a:pt x="2253" y="6877"/>
                    <a:pt x="2699" y="7270"/>
                  </a:cubicBezTo>
                  <a:cubicBezTo>
                    <a:pt x="2931" y="7466"/>
                    <a:pt x="3172" y="7653"/>
                    <a:pt x="3395" y="7858"/>
                  </a:cubicBezTo>
                  <a:cubicBezTo>
                    <a:pt x="3476" y="7930"/>
                    <a:pt x="3556" y="8010"/>
                    <a:pt x="3627" y="8090"/>
                  </a:cubicBezTo>
                  <a:cubicBezTo>
                    <a:pt x="3734" y="8206"/>
                    <a:pt x="4091" y="8635"/>
                    <a:pt x="3824" y="8804"/>
                  </a:cubicBezTo>
                  <a:cubicBezTo>
                    <a:pt x="3797" y="8821"/>
                    <a:pt x="3761" y="8829"/>
                    <a:pt x="3718" y="8829"/>
                  </a:cubicBezTo>
                  <a:cubicBezTo>
                    <a:pt x="3469" y="8829"/>
                    <a:pt x="2989" y="8578"/>
                    <a:pt x="2860" y="8510"/>
                  </a:cubicBezTo>
                  <a:cubicBezTo>
                    <a:pt x="2646" y="8394"/>
                    <a:pt x="2441" y="8260"/>
                    <a:pt x="2236" y="8135"/>
                  </a:cubicBezTo>
                  <a:cubicBezTo>
                    <a:pt x="1879" y="7914"/>
                    <a:pt x="1417" y="7588"/>
                    <a:pt x="973" y="7588"/>
                  </a:cubicBezTo>
                  <a:cubicBezTo>
                    <a:pt x="951" y="7588"/>
                    <a:pt x="929" y="7589"/>
                    <a:pt x="906" y="7591"/>
                  </a:cubicBezTo>
                  <a:cubicBezTo>
                    <a:pt x="603" y="7618"/>
                    <a:pt x="300" y="7858"/>
                    <a:pt x="362" y="8197"/>
                  </a:cubicBezTo>
                  <a:cubicBezTo>
                    <a:pt x="425" y="8545"/>
                    <a:pt x="871" y="8760"/>
                    <a:pt x="1156" y="8875"/>
                  </a:cubicBezTo>
                  <a:cubicBezTo>
                    <a:pt x="1682" y="9072"/>
                    <a:pt x="2262" y="9072"/>
                    <a:pt x="2807" y="9232"/>
                  </a:cubicBezTo>
                  <a:cubicBezTo>
                    <a:pt x="3395" y="9411"/>
                    <a:pt x="3761" y="9901"/>
                    <a:pt x="4314" y="10115"/>
                  </a:cubicBezTo>
                  <a:cubicBezTo>
                    <a:pt x="4689" y="10258"/>
                    <a:pt x="5037" y="10347"/>
                    <a:pt x="5367" y="10597"/>
                  </a:cubicBezTo>
                  <a:cubicBezTo>
                    <a:pt x="5626" y="10793"/>
                    <a:pt x="5849" y="11034"/>
                    <a:pt x="6072" y="11284"/>
                  </a:cubicBezTo>
                  <a:cubicBezTo>
                    <a:pt x="6277" y="11498"/>
                    <a:pt x="6491" y="11730"/>
                    <a:pt x="6625" y="12007"/>
                  </a:cubicBezTo>
                  <a:cubicBezTo>
                    <a:pt x="6803" y="12390"/>
                    <a:pt x="6794" y="12854"/>
                    <a:pt x="6830" y="13274"/>
                  </a:cubicBezTo>
                  <a:cubicBezTo>
                    <a:pt x="6928" y="14612"/>
                    <a:pt x="7026" y="15941"/>
                    <a:pt x="7178" y="17279"/>
                  </a:cubicBezTo>
                  <a:cubicBezTo>
                    <a:pt x="7169" y="17297"/>
                    <a:pt x="7160" y="17315"/>
                    <a:pt x="7151" y="17342"/>
                  </a:cubicBezTo>
                  <a:cubicBezTo>
                    <a:pt x="7115" y="17529"/>
                    <a:pt x="7160" y="17698"/>
                    <a:pt x="7249" y="17832"/>
                  </a:cubicBezTo>
                  <a:cubicBezTo>
                    <a:pt x="7258" y="17895"/>
                    <a:pt x="7312" y="17939"/>
                    <a:pt x="7356" y="17948"/>
                  </a:cubicBezTo>
                  <a:cubicBezTo>
                    <a:pt x="7472" y="18040"/>
                    <a:pt x="7618" y="18092"/>
                    <a:pt x="7770" y="18092"/>
                  </a:cubicBezTo>
                  <a:cubicBezTo>
                    <a:pt x="7911" y="18092"/>
                    <a:pt x="8057" y="18047"/>
                    <a:pt x="8186" y="17948"/>
                  </a:cubicBezTo>
                  <a:cubicBezTo>
                    <a:pt x="9016" y="17333"/>
                    <a:pt x="8373" y="16030"/>
                    <a:pt x="8641" y="15192"/>
                  </a:cubicBezTo>
                  <a:cubicBezTo>
                    <a:pt x="8837" y="14603"/>
                    <a:pt x="9667" y="14638"/>
                    <a:pt x="10157" y="14487"/>
                  </a:cubicBezTo>
                  <a:cubicBezTo>
                    <a:pt x="10568" y="14353"/>
                    <a:pt x="10960" y="14166"/>
                    <a:pt x="11299" y="13907"/>
                  </a:cubicBezTo>
                  <a:cubicBezTo>
                    <a:pt x="11781" y="13532"/>
                    <a:pt x="12522" y="12640"/>
                    <a:pt x="11995" y="12025"/>
                  </a:cubicBezTo>
                  <a:cubicBezTo>
                    <a:pt x="11882" y="11882"/>
                    <a:pt x="11726" y="11807"/>
                    <a:pt x="11560" y="11807"/>
                  </a:cubicBezTo>
                  <a:cubicBezTo>
                    <a:pt x="11477" y="11807"/>
                    <a:pt x="11392" y="11825"/>
                    <a:pt x="11308" y="11864"/>
                  </a:cubicBezTo>
                  <a:cubicBezTo>
                    <a:pt x="11174" y="11926"/>
                    <a:pt x="11085" y="12034"/>
                    <a:pt x="10987" y="12132"/>
                  </a:cubicBezTo>
                  <a:cubicBezTo>
                    <a:pt x="10809" y="12310"/>
                    <a:pt x="10532" y="12810"/>
                    <a:pt x="10291" y="12917"/>
                  </a:cubicBezTo>
                  <a:cubicBezTo>
                    <a:pt x="10265" y="12943"/>
                    <a:pt x="10229" y="12979"/>
                    <a:pt x="10193" y="13015"/>
                  </a:cubicBezTo>
                  <a:cubicBezTo>
                    <a:pt x="9872" y="12926"/>
                    <a:pt x="9801" y="12801"/>
                    <a:pt x="9961" y="12658"/>
                  </a:cubicBezTo>
                  <a:cubicBezTo>
                    <a:pt x="9997" y="12569"/>
                    <a:pt x="10104" y="12497"/>
                    <a:pt x="10166" y="12417"/>
                  </a:cubicBezTo>
                  <a:cubicBezTo>
                    <a:pt x="10256" y="12292"/>
                    <a:pt x="10345" y="12167"/>
                    <a:pt x="10372" y="12016"/>
                  </a:cubicBezTo>
                  <a:cubicBezTo>
                    <a:pt x="10407" y="11784"/>
                    <a:pt x="10318" y="11489"/>
                    <a:pt x="10086" y="11391"/>
                  </a:cubicBezTo>
                  <a:cubicBezTo>
                    <a:pt x="10029" y="11369"/>
                    <a:pt x="9974" y="11359"/>
                    <a:pt x="9921" y="11359"/>
                  </a:cubicBezTo>
                  <a:cubicBezTo>
                    <a:pt x="9292" y="11359"/>
                    <a:pt x="8928" y="12806"/>
                    <a:pt x="8739" y="13184"/>
                  </a:cubicBezTo>
                  <a:cubicBezTo>
                    <a:pt x="8659" y="13354"/>
                    <a:pt x="8623" y="13514"/>
                    <a:pt x="8427" y="13550"/>
                  </a:cubicBezTo>
                  <a:cubicBezTo>
                    <a:pt x="8375" y="13558"/>
                    <a:pt x="8339" y="13563"/>
                    <a:pt x="8313" y="13563"/>
                  </a:cubicBezTo>
                  <a:cubicBezTo>
                    <a:pt x="8227" y="13563"/>
                    <a:pt x="8256" y="13509"/>
                    <a:pt x="8222" y="13345"/>
                  </a:cubicBezTo>
                  <a:cubicBezTo>
                    <a:pt x="8159" y="13059"/>
                    <a:pt x="8115" y="12765"/>
                    <a:pt x="8097" y="12462"/>
                  </a:cubicBezTo>
                  <a:cubicBezTo>
                    <a:pt x="8070" y="11810"/>
                    <a:pt x="8257" y="11248"/>
                    <a:pt x="8739" y="10793"/>
                  </a:cubicBezTo>
                  <a:cubicBezTo>
                    <a:pt x="9051" y="10508"/>
                    <a:pt x="9408" y="10276"/>
                    <a:pt x="9676" y="9937"/>
                  </a:cubicBezTo>
                  <a:cubicBezTo>
                    <a:pt x="10015" y="9500"/>
                    <a:pt x="10068" y="8938"/>
                    <a:pt x="10568" y="8617"/>
                  </a:cubicBezTo>
                  <a:cubicBezTo>
                    <a:pt x="11273" y="8171"/>
                    <a:pt x="12022" y="7832"/>
                    <a:pt x="12165" y="6895"/>
                  </a:cubicBezTo>
                  <a:cubicBezTo>
                    <a:pt x="12232" y="6433"/>
                    <a:pt x="11955" y="6174"/>
                    <a:pt x="11611" y="6174"/>
                  </a:cubicBezTo>
                  <a:cubicBezTo>
                    <a:pt x="11450" y="6174"/>
                    <a:pt x="11274" y="6231"/>
                    <a:pt x="11112" y="6351"/>
                  </a:cubicBezTo>
                  <a:cubicBezTo>
                    <a:pt x="10987" y="6449"/>
                    <a:pt x="10907" y="6574"/>
                    <a:pt x="10809" y="6690"/>
                  </a:cubicBezTo>
                  <a:cubicBezTo>
                    <a:pt x="10694" y="6838"/>
                    <a:pt x="10666" y="6951"/>
                    <a:pt x="10563" y="6951"/>
                  </a:cubicBezTo>
                  <a:cubicBezTo>
                    <a:pt x="10530" y="6951"/>
                    <a:pt x="10488" y="6939"/>
                    <a:pt x="10434" y="6913"/>
                  </a:cubicBezTo>
                  <a:cubicBezTo>
                    <a:pt x="10202" y="6806"/>
                    <a:pt x="10282" y="6618"/>
                    <a:pt x="10327" y="6387"/>
                  </a:cubicBezTo>
                  <a:cubicBezTo>
                    <a:pt x="10452" y="5744"/>
                    <a:pt x="10862" y="5325"/>
                    <a:pt x="11371" y="4959"/>
                  </a:cubicBezTo>
                  <a:cubicBezTo>
                    <a:pt x="12120" y="4415"/>
                    <a:pt x="12646" y="3942"/>
                    <a:pt x="12771" y="2979"/>
                  </a:cubicBezTo>
                  <a:cubicBezTo>
                    <a:pt x="12834" y="2479"/>
                    <a:pt x="12985" y="1409"/>
                    <a:pt x="12299" y="1221"/>
                  </a:cubicBezTo>
                  <a:cubicBezTo>
                    <a:pt x="12225" y="1203"/>
                    <a:pt x="12158" y="1194"/>
                    <a:pt x="12096" y="1194"/>
                  </a:cubicBezTo>
                  <a:cubicBezTo>
                    <a:pt x="11418" y="1194"/>
                    <a:pt x="11382" y="2237"/>
                    <a:pt x="11308" y="2711"/>
                  </a:cubicBezTo>
                  <a:cubicBezTo>
                    <a:pt x="11219" y="3327"/>
                    <a:pt x="10943" y="3898"/>
                    <a:pt x="10514" y="4353"/>
                  </a:cubicBezTo>
                  <a:cubicBezTo>
                    <a:pt x="10184" y="4700"/>
                    <a:pt x="9747" y="4932"/>
                    <a:pt x="9506" y="5361"/>
                  </a:cubicBezTo>
                  <a:cubicBezTo>
                    <a:pt x="9283" y="5735"/>
                    <a:pt x="9239" y="6172"/>
                    <a:pt x="9239" y="6601"/>
                  </a:cubicBezTo>
                  <a:cubicBezTo>
                    <a:pt x="9230" y="7145"/>
                    <a:pt x="9363" y="7858"/>
                    <a:pt x="9096" y="8349"/>
                  </a:cubicBezTo>
                  <a:cubicBezTo>
                    <a:pt x="8991" y="8538"/>
                    <a:pt x="8901" y="8612"/>
                    <a:pt x="8824" y="8612"/>
                  </a:cubicBezTo>
                  <a:cubicBezTo>
                    <a:pt x="8616" y="8612"/>
                    <a:pt x="8508" y="8064"/>
                    <a:pt x="8462" y="7823"/>
                  </a:cubicBezTo>
                  <a:cubicBezTo>
                    <a:pt x="8391" y="7457"/>
                    <a:pt x="8355" y="7082"/>
                    <a:pt x="8346" y="6717"/>
                  </a:cubicBezTo>
                  <a:cubicBezTo>
                    <a:pt x="8329" y="6056"/>
                    <a:pt x="8391" y="5405"/>
                    <a:pt x="8427" y="4754"/>
                  </a:cubicBezTo>
                  <a:cubicBezTo>
                    <a:pt x="8471" y="4085"/>
                    <a:pt x="8543" y="3380"/>
                    <a:pt x="8454" y="2720"/>
                  </a:cubicBezTo>
                  <a:cubicBezTo>
                    <a:pt x="8418" y="2452"/>
                    <a:pt x="8320" y="2149"/>
                    <a:pt x="8025" y="2096"/>
                  </a:cubicBezTo>
                  <a:cubicBezTo>
                    <a:pt x="7992" y="2089"/>
                    <a:pt x="7960" y="2086"/>
                    <a:pt x="7928" y="2086"/>
                  </a:cubicBezTo>
                  <a:cubicBezTo>
                    <a:pt x="7617" y="2086"/>
                    <a:pt x="7415" y="2393"/>
                    <a:pt x="7383" y="2693"/>
                  </a:cubicBezTo>
                  <a:cubicBezTo>
                    <a:pt x="7347" y="2961"/>
                    <a:pt x="7419" y="3237"/>
                    <a:pt x="7428" y="3514"/>
                  </a:cubicBezTo>
                  <a:cubicBezTo>
                    <a:pt x="7428" y="3835"/>
                    <a:pt x="7392" y="4156"/>
                    <a:pt x="7321" y="4477"/>
                  </a:cubicBezTo>
                  <a:cubicBezTo>
                    <a:pt x="6598" y="3487"/>
                    <a:pt x="7008" y="2149"/>
                    <a:pt x="7017" y="998"/>
                  </a:cubicBezTo>
                  <a:cubicBezTo>
                    <a:pt x="7017" y="695"/>
                    <a:pt x="7017" y="320"/>
                    <a:pt x="6759" y="115"/>
                  </a:cubicBezTo>
                  <a:cubicBezTo>
                    <a:pt x="6660" y="36"/>
                    <a:pt x="6540" y="1"/>
                    <a:pt x="6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Google Shape;3681;p41">
            <a:extLst>
              <a:ext uri="{FF2B5EF4-FFF2-40B4-BE49-F238E27FC236}">
                <a16:creationId xmlns:a16="http://schemas.microsoft.com/office/drawing/2014/main" id="{FAC8A5E8-6AFE-6674-54CA-8ED31036BF6D}"/>
              </a:ext>
            </a:extLst>
          </p:cNvPr>
          <p:cNvSpPr txBox="1">
            <a:spLocks/>
          </p:cNvSpPr>
          <p:nvPr/>
        </p:nvSpPr>
        <p:spPr>
          <a:xfrm>
            <a:off x="974690" y="221136"/>
            <a:ext cx="8987868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pPr>
              <a:lnSpc>
                <a:spcPct val="115000"/>
              </a:lnSpc>
            </a:pPr>
            <a:r>
              <a:rPr lang="en-US" b="1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Biomaterials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72009-C6BF-62CB-E40E-E343B5F54425}"/>
              </a:ext>
            </a:extLst>
          </p:cNvPr>
          <p:cNvSpPr txBox="1"/>
          <p:nvPr/>
        </p:nvSpPr>
        <p:spPr>
          <a:xfrm>
            <a:off x="974690" y="1238303"/>
            <a:ext cx="825040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GB" sz="3200" b="1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Biomaterials </a:t>
            </a:r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means, the things extracted from  </a:t>
            </a:r>
          </a:p>
          <a:p>
            <a:pPr lvl="0"/>
            <a:r>
              <a:rPr lang="en-GB" sz="32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marine organisms or their byproducts</a:t>
            </a:r>
            <a:r>
              <a:rPr kumimoji="0" lang="en-GB" sz="3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39732-6BAF-5B50-EBE5-AB766DB1AD52}"/>
              </a:ext>
            </a:extLst>
          </p:cNvPr>
          <p:cNvSpPr txBox="1"/>
          <p:nvPr/>
        </p:nvSpPr>
        <p:spPr>
          <a:xfrm>
            <a:off x="974690" y="2572709"/>
            <a:ext cx="5870133" cy="2200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can use them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in various fields:</a:t>
            </a:r>
            <a:endParaRPr kumimoji="0" lang="en-GB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1371600" lvl="2" indent="-4572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Medicine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Environmental science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</a:p>
        </p:txBody>
      </p:sp>
    </p:spTree>
    <p:extLst>
      <p:ext uri="{BB962C8B-B14F-4D97-AF65-F5344CB8AC3E}">
        <p14:creationId xmlns:p14="http://schemas.microsoft.com/office/powerpoint/2010/main" val="9803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Custom Design 1">
  <a:themeElements>
    <a:clrScheme name="Custom 1">
      <a:dk1>
        <a:sysClr val="windowText" lastClr="000000"/>
      </a:dk1>
      <a:lt1>
        <a:sysClr val="window" lastClr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Demi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 2">
  <a:themeElements>
    <a:clrScheme name="Custom 2">
      <a:dk1>
        <a:sysClr val="windowText" lastClr="000000"/>
      </a:dk1>
      <a:lt1>
        <a:sysClr val="window" lastClr="FFFFFF"/>
      </a:lt1>
      <a:dk2>
        <a:srgbClr val="304244"/>
      </a:dk2>
      <a:lt2>
        <a:srgbClr val="E7E6E6"/>
      </a:lt2>
      <a:accent1>
        <a:srgbClr val="324528"/>
      </a:accent1>
      <a:accent2>
        <a:srgbClr val="5E7D58"/>
      </a:accent2>
      <a:accent3>
        <a:srgbClr val="5E7812"/>
      </a:accent3>
      <a:accent4>
        <a:srgbClr val="7E8B25"/>
      </a:accent4>
      <a:accent5>
        <a:srgbClr val="597E74"/>
      </a:accent5>
      <a:accent6>
        <a:srgbClr val="87946A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 3">
  <a:themeElements>
    <a:clrScheme name="Custom 3">
      <a:dk1>
        <a:sysClr val="windowText" lastClr="000000"/>
      </a:dk1>
      <a:lt1>
        <a:sysClr val="window" lastClr="FFFFFF"/>
      </a:lt1>
      <a:dk2>
        <a:srgbClr val="F2B90C"/>
      </a:dk2>
      <a:lt2>
        <a:srgbClr val="E7E6E6"/>
      </a:lt2>
      <a:accent1>
        <a:srgbClr val="F2CD0C"/>
      </a:accent1>
      <a:accent2>
        <a:srgbClr val="F5EA44"/>
      </a:accent2>
      <a:accent3>
        <a:srgbClr val="F5ED89"/>
      </a:accent3>
      <a:accent4>
        <a:srgbClr val="BF9B30"/>
      </a:accent4>
      <a:accent5>
        <a:srgbClr val="F2E394"/>
      </a:accent5>
      <a:accent6>
        <a:srgbClr val="FFFF30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063821-5EDA-48A5-B90F-4AB6888A40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F727F9-6F70-47B2-9191-9A3782C45B59}">
  <ds:schemaRefs>
    <ds:schemaRef ds:uri="http://schemas.microsoft.com/office/2006/metadata/properties"/>
    <ds:schemaRef ds:uri="http://www.w3.org/2000/xmlns/"/>
    <ds:schemaRef ds:uri="71af3243-3dd4-4a8d-8c0d-dd76da1f02a5"/>
    <ds:schemaRef ds:uri="http://schemas.microsoft.com/sharepoint/v3"/>
    <ds:schemaRef ds:uri="http://www.w3.org/2001/XMLSchema-instance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CFD569B-5D81-4E9C-A40A-91A82B7602C4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TM34415906</Template>
  <TotalTime>0</TotalTime>
  <Words>676</Words>
  <Application>Microsoft Office PowerPoint</Application>
  <PresentationFormat>Widescreen</PresentationFormat>
  <Paragraphs>154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Batang</vt:lpstr>
      <vt:lpstr>Albert Sans</vt:lpstr>
      <vt:lpstr>Albert Sans Medium</vt:lpstr>
      <vt:lpstr>Arial</vt:lpstr>
      <vt:lpstr>Calibri</vt:lpstr>
      <vt:lpstr>Century Gothic</vt:lpstr>
      <vt:lpstr>Franklin Gothic Demi</vt:lpstr>
      <vt:lpstr>Rockwell</vt:lpstr>
      <vt:lpstr>Wingdings</vt:lpstr>
      <vt:lpstr>Custom Design 1</vt:lpstr>
      <vt:lpstr>Custom Design 2</vt:lpstr>
      <vt:lpstr>Custom Design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Marine  Frontier</dc:title>
  <dc:creator/>
  <cp:lastModifiedBy/>
  <cp:revision>9</cp:revision>
  <dcterms:created xsi:type="dcterms:W3CDTF">2023-12-07T17:41:30Z</dcterms:created>
  <dcterms:modified xsi:type="dcterms:W3CDTF">2024-08-08T10:36:18Z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